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1" r:id="rId2"/>
    <p:sldId id="279" r:id="rId3"/>
    <p:sldId id="281" r:id="rId4"/>
    <p:sldId id="280" r:id="rId5"/>
    <p:sldId id="282" r:id="rId6"/>
    <p:sldId id="289" r:id="rId7"/>
    <p:sldId id="285" r:id="rId8"/>
    <p:sldId id="288" r:id="rId9"/>
    <p:sldId id="260" r:id="rId10"/>
    <p:sldId id="272" r:id="rId11"/>
    <p:sldId id="271" r:id="rId12"/>
    <p:sldId id="273" r:id="rId13"/>
    <p:sldId id="263" r:id="rId14"/>
    <p:sldId id="268" r:id="rId15"/>
    <p:sldId id="290" r:id="rId16"/>
    <p:sldId id="269" r:id="rId17"/>
    <p:sldId id="278" r:id="rId18"/>
    <p:sldId id="262" r:id="rId19"/>
    <p:sldId id="270" r:id="rId20"/>
    <p:sldId id="275" r:id="rId21"/>
    <p:sldId id="274" r:id="rId22"/>
    <p:sldId id="286" r:id="rId23"/>
    <p:sldId id="297" r:id="rId24"/>
    <p:sldId id="295" r:id="rId25"/>
    <p:sldId id="287" r:id="rId26"/>
    <p:sldId id="294" r:id="rId27"/>
    <p:sldId id="299" r:id="rId28"/>
    <p:sldId id="3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31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69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6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trendline>
            <c:spPr>
              <a:ln w="34925" cap="rnd">
                <a:solidFill>
                  <a:srgbClr val="E31837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Sheet1!$A$2:$A$13</c:f>
              <c:strCache>
                <c:ptCount val="12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</c:v>
                </c:pt>
                <c:pt idx="1">
                  <c:v>8</c:v>
                </c:pt>
                <c:pt idx="2">
                  <c:v>7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12</c:v>
                </c:pt>
                <c:pt idx="7">
                  <c:v>15</c:v>
                </c:pt>
                <c:pt idx="8">
                  <c:v>16</c:v>
                </c:pt>
                <c:pt idx="9">
                  <c:v>15</c:v>
                </c:pt>
                <c:pt idx="10">
                  <c:v>19</c:v>
                </c:pt>
                <c:pt idx="1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30-5847-B1C3-1EB2B773F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378432"/>
        <c:axId val="189768280"/>
      </c:areaChart>
      <c:catAx>
        <c:axId val="192378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  <a:tailEnd type="oval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768280"/>
        <c:crosses val="autoZero"/>
        <c:auto val="1"/>
        <c:lblAlgn val="ctr"/>
        <c:lblOffset val="100"/>
        <c:noMultiLvlLbl val="0"/>
      </c:catAx>
      <c:valAx>
        <c:axId val="189768280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92378432"/>
        <c:crosses val="autoZero"/>
        <c:crossBetween val="midCat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trendline>
            <c:spPr>
              <a:ln w="34925" cap="rnd" cmpd="sng">
                <a:solidFill>
                  <a:srgbClr val="E31837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Sheet1!$A$2:$A$13</c:f>
              <c:strCache>
                <c:ptCount val="12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</c:v>
                </c:pt>
                <c:pt idx="1">
                  <c:v>8</c:v>
                </c:pt>
                <c:pt idx="2">
                  <c:v>7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12</c:v>
                </c:pt>
                <c:pt idx="7">
                  <c:v>15</c:v>
                </c:pt>
                <c:pt idx="8">
                  <c:v>16</c:v>
                </c:pt>
                <c:pt idx="9">
                  <c:v>15</c:v>
                </c:pt>
                <c:pt idx="10">
                  <c:v>19</c:v>
                </c:pt>
                <c:pt idx="1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3C-FC47-B900-76D417FFE3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768664"/>
        <c:axId val="192175328"/>
      </c:areaChart>
      <c:catAx>
        <c:axId val="189768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  <a:tailEnd type="oval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175328"/>
        <c:crosses val="autoZero"/>
        <c:auto val="1"/>
        <c:lblAlgn val="ctr"/>
        <c:lblOffset val="100"/>
        <c:noMultiLvlLbl val="0"/>
      </c:catAx>
      <c:valAx>
        <c:axId val="192175328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89768664"/>
        <c:crosses val="autoZero"/>
        <c:crossBetween val="midCat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100</c:v>
                </c:pt>
                <c:pt idx="1">
                  <c:v>300</c:v>
                </c:pt>
                <c:pt idx="2">
                  <c:v>300</c:v>
                </c:pt>
                <c:pt idx="3">
                  <c:v>350</c:v>
                </c:pt>
                <c:pt idx="4">
                  <c:v>500</c:v>
                </c:pt>
                <c:pt idx="5">
                  <c:v>600</c:v>
                </c:pt>
                <c:pt idx="6">
                  <c:v>500</c:v>
                </c:pt>
                <c:pt idx="7">
                  <c:v>800</c:v>
                </c:pt>
                <c:pt idx="8">
                  <c:v>900</c:v>
                </c:pt>
                <c:pt idx="9">
                  <c:v>1200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CC-5242-A526-3237E42637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Series 2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Sheet1!$C$2:$C$11</c:f>
              <c:numCache>
                <c:formatCode>0</c:formatCode>
                <c:ptCount val="10"/>
                <c:pt idx="0">
                  <c:v>500</c:v>
                </c:pt>
                <c:pt idx="1">
                  <c:v>400</c:v>
                </c:pt>
                <c:pt idx="2">
                  <c:v>900</c:v>
                </c:pt>
                <c:pt idx="3">
                  <c:v>1500</c:v>
                </c:pt>
                <c:pt idx="4">
                  <c:v>1300</c:v>
                </c:pt>
                <c:pt idx="5">
                  <c:v>1500</c:v>
                </c:pt>
                <c:pt idx="6">
                  <c:v>1400</c:v>
                </c:pt>
                <c:pt idx="7">
                  <c:v>1900</c:v>
                </c:pt>
                <c:pt idx="8">
                  <c:v>1800</c:v>
                </c:pt>
                <c:pt idx="9">
                  <c:v>2300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CC-5242-A526-3237E42637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2071432"/>
        <c:axId val="5189376"/>
      </c:lineChart>
      <c:catAx>
        <c:axId val="192071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9376"/>
        <c:crosses val="autoZero"/>
        <c:auto val="1"/>
        <c:lblAlgn val="ctr"/>
        <c:lblOffset val="100"/>
        <c:noMultiLvlLbl val="0"/>
      </c:catAx>
      <c:valAx>
        <c:axId val="518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071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88-C243-A64C-93DF7AEDF86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88-C243-A64C-93DF7AEDF86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88-C243-A64C-93DF7AEDF8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2785824"/>
        <c:axId val="192351344"/>
      </c:barChart>
      <c:catAx>
        <c:axId val="19278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351344"/>
        <c:crosses val="autoZero"/>
        <c:auto val="1"/>
        <c:lblAlgn val="ctr"/>
        <c:lblOffset val="100"/>
        <c:noMultiLvlLbl val="0"/>
      </c:catAx>
      <c:valAx>
        <c:axId val="1923513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19278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</a:rPr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77651564046301"/>
          <c:y val="0.138117054502266"/>
          <c:w val="0.76041521449163096"/>
          <c:h val="0.7774077332512210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61-FA4D-BAA8-DA1AF86F88F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61-FA4D-BAA8-DA1AF86F88F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861-FA4D-BAA8-DA1AF86F88F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861-FA4D-BAA8-DA1AF86F88F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61-FA4D-BAA8-DA1AF86F88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861-FA4D-BAA8-DA1AF86F88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</a:rPr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83116044920599"/>
          <c:y val="0.20885122949016799"/>
          <c:w val="0.70030596969963799"/>
          <c:h val="0.816062992125983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3E-CA48-A960-B31B478D375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3E-CA48-A960-B31B478D37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13E-CA48-A960-B31B478D37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13E-CA48-A960-B31B478D375C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3E-CA48-A960-B31B478D37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13E-CA48-A960-B31B478D3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E4218-1CE1-40F3-9B21-E6874FC47F41}" type="datetimeFigureOut">
              <a:rPr lang="en-US" smtClean="0"/>
              <a:t>3/9/21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DF92A-2CA4-4477-AED1-2CBB85906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7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78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639421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2226" y="305135"/>
            <a:ext cx="7345820" cy="87985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  <p:sp>
        <p:nvSpPr>
          <p:cNvPr id="20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3/9/21</a:t>
            </a:fld>
            <a:endParaRPr lang="en-US" dirty="0"/>
          </a:p>
        </p:txBody>
      </p:sp>
      <p:sp>
        <p:nvSpPr>
          <p:cNvPr id="2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097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7080" userDrawn="1">
          <p15:clr>
            <a:srgbClr val="FBAE40"/>
          </p15:clr>
        </p15:guide>
        <p15:guide id="3" orient="horz" pos="15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9" r="11149"/>
          <a:stretch/>
        </p:blipFill>
        <p:spPr>
          <a:xfrm>
            <a:off x="1525" y="1713"/>
            <a:ext cx="12188949" cy="68562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4AC3A0-F2B7-C242-B02E-B59D02A65285}"/>
              </a:ext>
            </a:extLst>
          </p:cNvPr>
          <p:cNvSpPr/>
          <p:nvPr userDrawn="1"/>
        </p:nvSpPr>
        <p:spPr>
          <a:xfrm flipH="1" flipV="1">
            <a:off x="-4" y="0"/>
            <a:ext cx="12192001" cy="6858000"/>
          </a:xfrm>
          <a:prstGeom prst="rect">
            <a:avLst/>
          </a:prstGeom>
          <a:gradFill>
            <a:gsLst>
              <a:gs pos="54000">
                <a:schemeClr val="bg1">
                  <a:alpha val="0"/>
                </a:schemeClr>
              </a:gs>
              <a:gs pos="87000">
                <a:schemeClr val="bg1">
                  <a:alpha val="88000"/>
                </a:schemeClr>
              </a:gs>
              <a:gs pos="71000">
                <a:schemeClr val="bg1">
                  <a:alpha val="53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119608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8108457" cy="879853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3/9/21</a:t>
            </a:fld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0" y="5543566"/>
            <a:ext cx="2095505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126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7" b="3907"/>
          <a:stretch/>
        </p:blipFill>
        <p:spPr>
          <a:xfrm>
            <a:off x="1525" y="1713"/>
            <a:ext cx="12188949" cy="6856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4AC3A0-F2B7-C242-B02E-B59D02A65285}"/>
              </a:ext>
            </a:extLst>
          </p:cNvPr>
          <p:cNvSpPr/>
          <p:nvPr userDrawn="1"/>
        </p:nvSpPr>
        <p:spPr>
          <a:xfrm flipH="1" flipV="1">
            <a:off x="0" y="0"/>
            <a:ext cx="12192001" cy="6858000"/>
          </a:xfrm>
          <a:prstGeom prst="rect">
            <a:avLst/>
          </a:prstGeom>
          <a:gradFill>
            <a:gsLst>
              <a:gs pos="54000">
                <a:schemeClr val="bg1">
                  <a:alpha val="0"/>
                </a:schemeClr>
              </a:gs>
              <a:gs pos="87000">
                <a:schemeClr val="bg1">
                  <a:alpha val="88000"/>
                </a:schemeClr>
              </a:gs>
              <a:gs pos="71000">
                <a:schemeClr val="bg1">
                  <a:alpha val="53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119608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8108457" cy="879853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3/9/21</a:t>
            </a:fld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0" y="5543566"/>
            <a:ext cx="2095505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994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26" y="305135"/>
            <a:ext cx="9144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3/9/21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562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pos="70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106" y="2532602"/>
            <a:ext cx="4801983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7CD5A-59C4-3943-9F8E-BC781C14D5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AFEA180-968B-324A-B861-F54441329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61640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106" y="1024128"/>
            <a:ext cx="7104916" cy="112433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94106" y="2532602"/>
            <a:ext cx="7104916" cy="352529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83C5F2-A50A-334E-8690-4C6C347DC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36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  <p15:guide id="2" pos="487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25" y="1024128"/>
            <a:ext cx="7104916" cy="112433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22225" y="2532601"/>
            <a:ext cx="7104916" cy="3572363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4400" b="1" cap="all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F05EE4-BE9B-9642-8FB6-902B05143B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5" y="6106986"/>
            <a:ext cx="147862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64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872">
          <p15:clr>
            <a:srgbClr val="FBAE40"/>
          </p15:clr>
        </p15:guide>
        <p15:guide id="2" orient="horz" pos="38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224" y="1452286"/>
            <a:ext cx="3020223" cy="4553746"/>
          </a:xfrm>
        </p:spPr>
        <p:txBody>
          <a:bodyPr/>
          <a:lstStyle>
            <a:lvl2pPr marL="631825" indent="-174625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7236" y="1452286"/>
            <a:ext cx="3020223" cy="4553746"/>
          </a:xfrm>
        </p:spPr>
        <p:txBody>
          <a:bodyPr/>
          <a:lstStyle>
            <a:lvl2pPr marL="631825" indent="-174625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01C5-76B9-4AAA-927C-13C49F5C1DEB}" type="datetime1">
              <a:rPr lang="en-US" smtClean="0"/>
              <a:t>3/9/21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912248" y="1452286"/>
            <a:ext cx="3020223" cy="4553746"/>
          </a:xfrm>
        </p:spPr>
        <p:txBody>
          <a:bodyPr/>
          <a:lstStyle>
            <a:lvl2pPr marL="631825" indent="-174625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83286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7EA70-57C7-4448-B99C-3A90B91C2696}" type="datetime1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786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226" y="1380941"/>
            <a:ext cx="9510245" cy="417867"/>
          </a:xfrm>
        </p:spPr>
        <p:txBody>
          <a:bodyPr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26" y="1994760"/>
            <a:ext cx="9510245" cy="40141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3CD8-F5C3-470C-A217-39958D017596}" type="datetime1">
              <a:rPr lang="en-US" smtClean="0"/>
              <a:t>3/9/21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69842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1399" y="1470215"/>
            <a:ext cx="6351072" cy="2097819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399" y="3787687"/>
            <a:ext cx="6351072" cy="2098199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736-8CEF-4A70-8560-572F7A295986}" type="datetime1">
              <a:rPr lang="en-US" smtClean="0"/>
              <a:t>3/9/21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22275" y="1469573"/>
            <a:ext cx="3002243" cy="209910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2275" y="3787687"/>
            <a:ext cx="3002243" cy="2099109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537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792" userDrawn="1">
          <p15:clr>
            <a:srgbClr val="FBAE40"/>
          </p15:clr>
        </p15:guide>
        <p15:guide id="2" pos="72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6" cy="685799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9144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3/9/21</a:t>
            </a:fld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13F25-7929-B649-9D6F-C5204745F1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0" y="5543566"/>
            <a:ext cx="2095505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03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pos="70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224" y="1452286"/>
            <a:ext cx="4647692" cy="45472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779" y="1452286"/>
            <a:ext cx="4647692" cy="45472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1A6E-FC01-4B10-8CC4-A5DB0372E990}" type="datetime1">
              <a:rPr lang="en-US" smtClean="0"/>
              <a:t>3/9/21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22310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225" y="1371600"/>
            <a:ext cx="4666045" cy="420624"/>
          </a:xfrm>
        </p:spPr>
        <p:txBody>
          <a:bodyPr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25" y="1978836"/>
            <a:ext cx="4666045" cy="40300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6425" y="1371600"/>
            <a:ext cx="4666045" cy="420624"/>
          </a:xfrm>
        </p:spPr>
        <p:txBody>
          <a:bodyPr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66425" y="1978836"/>
            <a:ext cx="4666045" cy="40300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B51D-A245-49AD-8F20-416B9E9970F3}" type="datetime1">
              <a:rPr lang="en-US" smtClean="0"/>
              <a:t>3/9/21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67051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1A7F-6249-4852-A021-44B57788E49D}" type="datetime1">
              <a:rPr lang="en-US" smtClean="0"/>
              <a:t>3/9/21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792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864C-A835-493B-910D-981D14D1C88F}" type="datetime1">
              <a:rPr lang="en-US" smtClean="0"/>
              <a:t>3/9/21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06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4056C-48E0-574B-BEBF-01056BE8E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8EF25-7A5C-564A-A824-0E94C66C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8676-7DEC-4C67-8EE4-70BF82C98175}" type="datetime1">
              <a:rPr lang="en-US" smtClean="0"/>
              <a:t>3/9/21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738E1-E1CA-1B43-A103-E781322A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3AC0D-4E0A-5C46-AEA7-8B37EEAB7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559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DEB79-B737-0B41-96BF-4D6A46130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8676-7DEC-4C67-8EE4-70BF82C98175}" type="datetime1">
              <a:rPr lang="en-US" smtClean="0"/>
              <a:t>3/9/21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70B11-64BA-DA47-93EA-ADD1E9820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A9A41-1366-C64A-8DE4-CCE4BDCD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F9F4037-EC9F-6C47-B746-B8CAC736A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A92367B-5868-7544-AFEE-41867C8070B3}"/>
              </a:ext>
            </a:extLst>
          </p:cNvPr>
          <p:cNvSpPr txBox="1">
            <a:spLocks/>
          </p:cNvSpPr>
          <p:nvPr userDrawn="1"/>
        </p:nvSpPr>
        <p:spPr>
          <a:xfrm>
            <a:off x="8670470" y="6388099"/>
            <a:ext cx="327738" cy="28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41F5B9-86C1-764E-BBE9-93699E8125E0}"/>
              </a:ext>
            </a:extLst>
          </p:cNvPr>
          <p:cNvCxnSpPr/>
          <p:nvPr userDrawn="1"/>
        </p:nvCxnSpPr>
        <p:spPr>
          <a:xfrm>
            <a:off x="304435" y="1767840"/>
            <a:ext cx="4309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265256-616C-2A46-997C-21516663BEDE}"/>
              </a:ext>
            </a:extLst>
          </p:cNvPr>
          <p:cNvCxnSpPr>
            <a:cxnSpLocks/>
          </p:cNvCxnSpPr>
          <p:nvPr userDrawn="1"/>
        </p:nvCxnSpPr>
        <p:spPr>
          <a:xfrm>
            <a:off x="4682671" y="1767840"/>
            <a:ext cx="2765246" cy="59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46B76F0-4A74-AE43-9938-B06C248D610E}"/>
              </a:ext>
            </a:extLst>
          </p:cNvPr>
          <p:cNvCxnSpPr>
            <a:cxnSpLocks/>
          </p:cNvCxnSpPr>
          <p:nvPr userDrawn="1"/>
        </p:nvCxnSpPr>
        <p:spPr>
          <a:xfrm>
            <a:off x="7518765" y="1767840"/>
            <a:ext cx="4309200" cy="59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413F01B-1205-6642-81E3-0AF2FD81957D}"/>
              </a:ext>
            </a:extLst>
          </p:cNvPr>
          <p:cNvCxnSpPr>
            <a:cxnSpLocks/>
          </p:cNvCxnSpPr>
          <p:nvPr userDrawn="1"/>
        </p:nvCxnSpPr>
        <p:spPr>
          <a:xfrm>
            <a:off x="5368685" y="2242808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4B90E01-E959-8A43-A396-FE9BA1504A4F}"/>
              </a:ext>
            </a:extLst>
          </p:cNvPr>
          <p:cNvCxnSpPr>
            <a:cxnSpLocks/>
          </p:cNvCxnSpPr>
          <p:nvPr userDrawn="1"/>
        </p:nvCxnSpPr>
        <p:spPr>
          <a:xfrm>
            <a:off x="6791780" y="2242807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14A62D-D149-3B43-9BD9-A9E6846A6261}"/>
              </a:ext>
            </a:extLst>
          </p:cNvPr>
          <p:cNvCxnSpPr>
            <a:cxnSpLocks/>
          </p:cNvCxnSpPr>
          <p:nvPr userDrawn="1"/>
        </p:nvCxnSpPr>
        <p:spPr>
          <a:xfrm>
            <a:off x="8179107" y="2242806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239810-AD99-414D-B406-2275AA15EEC4}"/>
              </a:ext>
            </a:extLst>
          </p:cNvPr>
          <p:cNvCxnSpPr>
            <a:cxnSpLocks/>
          </p:cNvCxnSpPr>
          <p:nvPr userDrawn="1"/>
        </p:nvCxnSpPr>
        <p:spPr>
          <a:xfrm>
            <a:off x="9632079" y="2242806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72F56E2-2E5E-AD4E-AD82-AF08C778B699}"/>
              </a:ext>
            </a:extLst>
          </p:cNvPr>
          <p:cNvCxnSpPr>
            <a:cxnSpLocks/>
          </p:cNvCxnSpPr>
          <p:nvPr userDrawn="1"/>
        </p:nvCxnSpPr>
        <p:spPr>
          <a:xfrm>
            <a:off x="11085050" y="2242807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9254362D-35A2-6F4F-B828-7B6D1747958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55897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E21E53DC-3EB1-D745-94CA-62282AA24307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94582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8F9369-EAFE-FC48-8BCB-DFF54FB33A76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926992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AFC4E16A-6C9D-2944-B77B-036F2C345827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466005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5AB4C812-9328-4A48-928E-FFB0AD20EF88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10387625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1A1546A-4803-F94D-B401-E32A7190D0FA}"/>
              </a:ext>
            </a:extLst>
          </p:cNvPr>
          <p:cNvCxnSpPr>
            <a:cxnSpLocks/>
          </p:cNvCxnSpPr>
          <p:nvPr userDrawn="1"/>
        </p:nvCxnSpPr>
        <p:spPr>
          <a:xfrm>
            <a:off x="2458786" y="2242806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430238A-A4C5-A145-B4F1-A0687BA27156}"/>
              </a:ext>
            </a:extLst>
          </p:cNvPr>
          <p:cNvCxnSpPr>
            <a:cxnSpLocks/>
          </p:cNvCxnSpPr>
          <p:nvPr userDrawn="1"/>
        </p:nvCxnSpPr>
        <p:spPr>
          <a:xfrm>
            <a:off x="3910292" y="2242806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0FC2960B-1E01-B04F-AE60-86912D90ED67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3205205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46893689-DDD1-B04A-9829-BE9419054520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1745684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8CE02FE-4E68-EE44-B701-968CE012AF28}"/>
              </a:ext>
            </a:extLst>
          </p:cNvPr>
          <p:cNvCxnSpPr>
            <a:cxnSpLocks/>
          </p:cNvCxnSpPr>
          <p:nvPr userDrawn="1"/>
        </p:nvCxnSpPr>
        <p:spPr>
          <a:xfrm>
            <a:off x="999824" y="2242806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EF9ECBEF-C881-7441-9082-DDFDCDE78A8A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294737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73" name="Text Placeholder 71">
            <a:extLst>
              <a:ext uri="{FF2B5EF4-FFF2-40B4-BE49-F238E27FC236}">
                <a16:creationId xmlns:a16="http://schemas.microsoft.com/office/drawing/2014/main" id="{AFB6DBC2-8042-F14B-B5A1-890CD769CC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5438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39" name="Text Placeholder 71">
            <a:extLst>
              <a:ext uri="{FF2B5EF4-FFF2-40B4-BE49-F238E27FC236}">
                <a16:creationId xmlns:a16="http://schemas.microsoft.com/office/drawing/2014/main" id="{EA4F14E7-32BA-A640-8506-3D74981012F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65102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43" name="Text Placeholder 71">
            <a:extLst>
              <a:ext uri="{FF2B5EF4-FFF2-40B4-BE49-F238E27FC236}">
                <a16:creationId xmlns:a16="http://schemas.microsoft.com/office/drawing/2014/main" id="{2BE7EFA7-2D83-BC4C-ACB8-37F1621698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04766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44" name="Text Placeholder 71">
            <a:extLst>
              <a:ext uri="{FF2B5EF4-FFF2-40B4-BE49-F238E27FC236}">
                <a16:creationId xmlns:a16="http://schemas.microsoft.com/office/drawing/2014/main" id="{6515D9C2-6471-C84C-8579-E50E4E3E17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44430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45" name="Text Placeholder 71">
            <a:extLst>
              <a:ext uri="{FF2B5EF4-FFF2-40B4-BE49-F238E27FC236}">
                <a16:creationId xmlns:a16="http://schemas.microsoft.com/office/drawing/2014/main" id="{77226509-12EB-C34F-9B73-937231CFF5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4094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46" name="Text Placeholder 71">
            <a:extLst>
              <a:ext uri="{FF2B5EF4-FFF2-40B4-BE49-F238E27FC236}">
                <a16:creationId xmlns:a16="http://schemas.microsoft.com/office/drawing/2014/main" id="{DA52F9B4-D4E3-E84D-AA91-8B8E9E18D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523758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47" name="Text Placeholder 71">
            <a:extLst>
              <a:ext uri="{FF2B5EF4-FFF2-40B4-BE49-F238E27FC236}">
                <a16:creationId xmlns:a16="http://schemas.microsoft.com/office/drawing/2014/main" id="{78F99FB4-E47F-AA4C-A981-98BFA8D8A5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63422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53" name="Text Placeholder 71">
            <a:extLst>
              <a:ext uri="{FF2B5EF4-FFF2-40B4-BE49-F238E27FC236}">
                <a16:creationId xmlns:a16="http://schemas.microsoft.com/office/drawing/2014/main" id="{7FB8D876-D61B-4A41-BB28-F8B4119D6E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03083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59" name="Text Placeholder 71">
            <a:extLst>
              <a:ext uri="{FF2B5EF4-FFF2-40B4-BE49-F238E27FC236}">
                <a16:creationId xmlns:a16="http://schemas.microsoft.com/office/drawing/2014/main" id="{A05F943F-AD6B-1A49-A698-DA2B02F56D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22054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62" name="Text Placeholder 71">
            <a:extLst>
              <a:ext uri="{FF2B5EF4-FFF2-40B4-BE49-F238E27FC236}">
                <a16:creationId xmlns:a16="http://schemas.microsoft.com/office/drawing/2014/main" id="{72A06408-304D-1B42-9645-63F12A3DBE8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8142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65" name="Text Placeholder 71">
            <a:extLst>
              <a:ext uri="{FF2B5EF4-FFF2-40B4-BE49-F238E27FC236}">
                <a16:creationId xmlns:a16="http://schemas.microsoft.com/office/drawing/2014/main" id="{AA965303-0EA1-9743-94CA-644FE5B798B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69986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</p:spTree>
    <p:extLst>
      <p:ext uri="{BB962C8B-B14F-4D97-AF65-F5344CB8AC3E}">
        <p14:creationId xmlns:p14="http://schemas.microsoft.com/office/powerpoint/2010/main" val="705792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8DE7E-9CB4-9841-A8C3-E65879000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82924-97B6-5642-8D15-E65310D8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8676-7DEC-4C67-8EE4-70BF82C98175}" type="datetime1">
              <a:rPr lang="en-US" smtClean="0"/>
              <a:t>3/9/21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E7D22E-9A86-3742-810A-DFED4A77E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517AF-C258-5646-9DEC-6EFB72273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26B2D4-FDC4-F245-97D5-061EB059AFD9}"/>
              </a:ext>
            </a:extLst>
          </p:cNvPr>
          <p:cNvCxnSpPr>
            <a:cxnSpLocks/>
          </p:cNvCxnSpPr>
          <p:nvPr userDrawn="1"/>
        </p:nvCxnSpPr>
        <p:spPr>
          <a:xfrm>
            <a:off x="304436" y="1826832"/>
            <a:ext cx="450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A7B81F-197E-514A-9F1D-943C63CED65D}"/>
              </a:ext>
            </a:extLst>
          </p:cNvPr>
          <p:cNvCxnSpPr>
            <a:cxnSpLocks/>
          </p:cNvCxnSpPr>
          <p:nvPr userDrawn="1"/>
        </p:nvCxnSpPr>
        <p:spPr>
          <a:xfrm>
            <a:off x="9304436" y="1826832"/>
            <a:ext cx="1764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9E5AD7-2173-CE47-B5F7-AA953CC8579F}"/>
              </a:ext>
            </a:extLst>
          </p:cNvPr>
          <p:cNvCxnSpPr>
            <a:cxnSpLocks/>
          </p:cNvCxnSpPr>
          <p:nvPr userDrawn="1"/>
        </p:nvCxnSpPr>
        <p:spPr>
          <a:xfrm>
            <a:off x="832938" y="1928430"/>
            <a:ext cx="68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2A46A5-0399-E34D-A8F8-0FB8A52C329F}"/>
              </a:ext>
            </a:extLst>
          </p:cNvPr>
          <p:cNvCxnSpPr>
            <a:cxnSpLocks/>
          </p:cNvCxnSpPr>
          <p:nvPr userDrawn="1"/>
        </p:nvCxnSpPr>
        <p:spPr>
          <a:xfrm>
            <a:off x="1188719" y="2030030"/>
            <a:ext cx="1152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9B125E-671E-784A-8D01-FEBF0757D44E}"/>
              </a:ext>
            </a:extLst>
          </p:cNvPr>
          <p:cNvCxnSpPr>
            <a:cxnSpLocks/>
          </p:cNvCxnSpPr>
          <p:nvPr userDrawn="1"/>
        </p:nvCxnSpPr>
        <p:spPr>
          <a:xfrm>
            <a:off x="1188720" y="2162110"/>
            <a:ext cx="3420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813B4D-22E1-3E4E-B782-947C8197C55F}"/>
              </a:ext>
            </a:extLst>
          </p:cNvPr>
          <p:cNvCxnSpPr>
            <a:cxnSpLocks/>
          </p:cNvCxnSpPr>
          <p:nvPr userDrawn="1"/>
        </p:nvCxnSpPr>
        <p:spPr>
          <a:xfrm>
            <a:off x="1492436" y="2294190"/>
            <a:ext cx="3312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3F6371-2121-C544-BA78-6802F324443C}"/>
              </a:ext>
            </a:extLst>
          </p:cNvPr>
          <p:cNvCxnSpPr>
            <a:cxnSpLocks/>
          </p:cNvCxnSpPr>
          <p:nvPr userDrawn="1"/>
        </p:nvCxnSpPr>
        <p:spPr>
          <a:xfrm>
            <a:off x="4804436" y="1826832"/>
            <a:ext cx="450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3486BA-4E3C-FF48-975C-0F6558818248}"/>
              </a:ext>
            </a:extLst>
          </p:cNvPr>
          <p:cNvCxnSpPr>
            <a:cxnSpLocks/>
          </p:cNvCxnSpPr>
          <p:nvPr userDrawn="1"/>
        </p:nvCxnSpPr>
        <p:spPr>
          <a:xfrm>
            <a:off x="4804436" y="2416110"/>
            <a:ext cx="3576319" cy="0"/>
          </a:xfrm>
          <a:prstGeom prst="line">
            <a:avLst/>
          </a:prstGeom>
          <a:ln w="38100">
            <a:solidFill>
              <a:srgbClr val="EDA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21E762-E3DC-254D-86D9-33BF9061F031}"/>
              </a:ext>
            </a:extLst>
          </p:cNvPr>
          <p:cNvCxnSpPr>
            <a:cxnSpLocks/>
          </p:cNvCxnSpPr>
          <p:nvPr userDrawn="1"/>
        </p:nvCxnSpPr>
        <p:spPr>
          <a:xfrm>
            <a:off x="4804435" y="2548190"/>
            <a:ext cx="3960000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197335-0D74-9C48-BA93-A91A02E02EC6}"/>
              </a:ext>
            </a:extLst>
          </p:cNvPr>
          <p:cNvCxnSpPr>
            <a:cxnSpLocks/>
          </p:cNvCxnSpPr>
          <p:nvPr userDrawn="1"/>
        </p:nvCxnSpPr>
        <p:spPr>
          <a:xfrm>
            <a:off x="7208683" y="2700590"/>
            <a:ext cx="32816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C1C081-4AB1-0E4E-8E87-49F49BCECCED}"/>
              </a:ext>
            </a:extLst>
          </p:cNvPr>
          <p:cNvCxnSpPr>
            <a:cxnSpLocks/>
          </p:cNvCxnSpPr>
          <p:nvPr userDrawn="1"/>
        </p:nvCxnSpPr>
        <p:spPr>
          <a:xfrm>
            <a:off x="9304436" y="1502886"/>
            <a:ext cx="0" cy="135010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1830DD1-C7A6-AC42-8A7F-CEDB9829FE52}"/>
              </a:ext>
            </a:extLst>
          </p:cNvPr>
          <p:cNvCxnSpPr>
            <a:cxnSpLocks/>
          </p:cNvCxnSpPr>
          <p:nvPr userDrawn="1"/>
        </p:nvCxnSpPr>
        <p:spPr>
          <a:xfrm>
            <a:off x="426174" y="3280501"/>
            <a:ext cx="335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AA00D5-FD9B-CA4B-9ACB-52D9516D8FED}"/>
              </a:ext>
            </a:extLst>
          </p:cNvPr>
          <p:cNvCxnSpPr>
            <a:cxnSpLocks/>
          </p:cNvCxnSpPr>
          <p:nvPr userDrawn="1"/>
        </p:nvCxnSpPr>
        <p:spPr>
          <a:xfrm>
            <a:off x="426174" y="3692991"/>
            <a:ext cx="33546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1A96BA-C1A7-9641-BF1D-B1F3A8D8AA2B}"/>
              </a:ext>
            </a:extLst>
          </p:cNvPr>
          <p:cNvCxnSpPr>
            <a:cxnSpLocks/>
          </p:cNvCxnSpPr>
          <p:nvPr userDrawn="1"/>
        </p:nvCxnSpPr>
        <p:spPr>
          <a:xfrm>
            <a:off x="426174" y="4105481"/>
            <a:ext cx="335462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32BDCDA-BE26-9342-9B1B-FE5A3FE4FA4D}"/>
              </a:ext>
            </a:extLst>
          </p:cNvPr>
          <p:cNvCxnSpPr>
            <a:cxnSpLocks/>
          </p:cNvCxnSpPr>
          <p:nvPr userDrawn="1"/>
        </p:nvCxnSpPr>
        <p:spPr>
          <a:xfrm>
            <a:off x="426174" y="4517971"/>
            <a:ext cx="33546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876075-4922-534D-9519-EA27C648B8F4}"/>
              </a:ext>
            </a:extLst>
          </p:cNvPr>
          <p:cNvCxnSpPr>
            <a:cxnSpLocks/>
          </p:cNvCxnSpPr>
          <p:nvPr userDrawn="1"/>
        </p:nvCxnSpPr>
        <p:spPr>
          <a:xfrm>
            <a:off x="426174" y="4930461"/>
            <a:ext cx="335462" cy="0"/>
          </a:xfrm>
          <a:prstGeom prst="line">
            <a:avLst/>
          </a:prstGeom>
          <a:ln w="38100">
            <a:solidFill>
              <a:srgbClr val="EDA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46DADA8-28FC-5F47-823E-E26174CB6820}"/>
              </a:ext>
            </a:extLst>
          </p:cNvPr>
          <p:cNvCxnSpPr>
            <a:cxnSpLocks/>
          </p:cNvCxnSpPr>
          <p:nvPr userDrawn="1"/>
        </p:nvCxnSpPr>
        <p:spPr>
          <a:xfrm>
            <a:off x="426174" y="5342951"/>
            <a:ext cx="33546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F2CD1AC-B7D7-C34D-8BB9-67FF6E8315FF}"/>
              </a:ext>
            </a:extLst>
          </p:cNvPr>
          <p:cNvCxnSpPr>
            <a:cxnSpLocks/>
          </p:cNvCxnSpPr>
          <p:nvPr userDrawn="1"/>
        </p:nvCxnSpPr>
        <p:spPr>
          <a:xfrm>
            <a:off x="426174" y="5755441"/>
            <a:ext cx="33546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D5E1969-318C-8242-A7EE-CBFA104A4B81}"/>
              </a:ext>
            </a:extLst>
          </p:cNvPr>
          <p:cNvCxnSpPr>
            <a:cxnSpLocks/>
          </p:cNvCxnSpPr>
          <p:nvPr userDrawn="1"/>
        </p:nvCxnSpPr>
        <p:spPr>
          <a:xfrm>
            <a:off x="4804736" y="1412623"/>
            <a:ext cx="0" cy="144036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3" name="Text Placeholder 71">
            <a:extLst>
              <a:ext uri="{FF2B5EF4-FFF2-40B4-BE49-F238E27FC236}">
                <a16:creationId xmlns:a16="http://schemas.microsoft.com/office/drawing/2014/main" id="{A1394C15-B9CC-8147-BDA4-35D825F7E2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22054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44" name="Text Placeholder 71">
            <a:extLst>
              <a:ext uri="{FF2B5EF4-FFF2-40B4-BE49-F238E27FC236}">
                <a16:creationId xmlns:a16="http://schemas.microsoft.com/office/drawing/2014/main" id="{142C5844-5DC3-8442-862F-162BE27A7C3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82544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46" name="Text Placeholder 71">
            <a:extLst>
              <a:ext uri="{FF2B5EF4-FFF2-40B4-BE49-F238E27FC236}">
                <a16:creationId xmlns:a16="http://schemas.microsoft.com/office/drawing/2014/main" id="{C403221A-4F4C-2943-8716-2C690D7C856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30545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48" name="Text Placeholder 71">
            <a:extLst>
              <a:ext uri="{FF2B5EF4-FFF2-40B4-BE49-F238E27FC236}">
                <a16:creationId xmlns:a16="http://schemas.microsoft.com/office/drawing/2014/main" id="{05E89384-202F-7946-87DA-28A57C71F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2938" y="3170238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49" name="Text Placeholder 71">
            <a:extLst>
              <a:ext uri="{FF2B5EF4-FFF2-40B4-BE49-F238E27FC236}">
                <a16:creationId xmlns:a16="http://schemas.microsoft.com/office/drawing/2014/main" id="{A93AEB07-0E04-ED41-B46A-9829468B3C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2938" y="3573361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50" name="Text Placeholder 71">
            <a:extLst>
              <a:ext uri="{FF2B5EF4-FFF2-40B4-BE49-F238E27FC236}">
                <a16:creationId xmlns:a16="http://schemas.microsoft.com/office/drawing/2014/main" id="{A7A9E67E-82AA-E94B-8455-6F3F81B9782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2938" y="3966651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51" name="Text Placeholder 71">
            <a:extLst>
              <a:ext uri="{FF2B5EF4-FFF2-40B4-BE49-F238E27FC236}">
                <a16:creationId xmlns:a16="http://schemas.microsoft.com/office/drawing/2014/main" id="{D78336FB-F15C-F44C-81B7-E4A7C4A845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2938" y="4379606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52" name="Text Placeholder 71">
            <a:extLst>
              <a:ext uri="{FF2B5EF4-FFF2-40B4-BE49-F238E27FC236}">
                <a16:creationId xmlns:a16="http://schemas.microsoft.com/office/drawing/2014/main" id="{F45A5662-B038-C343-8D3F-59116931DB7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2938" y="4782728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53" name="Text Placeholder 71">
            <a:extLst>
              <a:ext uri="{FF2B5EF4-FFF2-40B4-BE49-F238E27FC236}">
                <a16:creationId xmlns:a16="http://schemas.microsoft.com/office/drawing/2014/main" id="{5AE71C4E-FB68-F043-88A8-82717B218A4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32938" y="5194707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0200100D-1E16-724E-9D91-DC89D645CA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2938" y="5599470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9689CB22-D7EF-1944-9C3A-23AAE3DCECB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554436" y="3170238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77D018FC-1E7B-C04C-BA36-CB9D9DE854D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554436" y="3573361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8" name="Text Placeholder 55">
            <a:extLst>
              <a:ext uri="{FF2B5EF4-FFF2-40B4-BE49-F238E27FC236}">
                <a16:creationId xmlns:a16="http://schemas.microsoft.com/office/drawing/2014/main" id="{8F22D670-4B76-CD45-8CDE-A22E6D02239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554436" y="3966651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9" name="Text Placeholder 55">
            <a:extLst>
              <a:ext uri="{FF2B5EF4-FFF2-40B4-BE49-F238E27FC236}">
                <a16:creationId xmlns:a16="http://schemas.microsoft.com/office/drawing/2014/main" id="{6E9D1B91-9621-3044-8256-A71F95851BF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554436" y="4379606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0" name="Text Placeholder 55">
            <a:extLst>
              <a:ext uri="{FF2B5EF4-FFF2-40B4-BE49-F238E27FC236}">
                <a16:creationId xmlns:a16="http://schemas.microsoft.com/office/drawing/2014/main" id="{9555BCC6-2DD2-DF46-A0B4-2753D476D84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554436" y="4782728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1" name="Text Placeholder 55">
            <a:extLst>
              <a:ext uri="{FF2B5EF4-FFF2-40B4-BE49-F238E27FC236}">
                <a16:creationId xmlns:a16="http://schemas.microsoft.com/office/drawing/2014/main" id="{1187FCCE-692F-324A-90EF-896143BE6F0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554436" y="5194707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2" name="Text Placeholder 55">
            <a:extLst>
              <a:ext uri="{FF2B5EF4-FFF2-40B4-BE49-F238E27FC236}">
                <a16:creationId xmlns:a16="http://schemas.microsoft.com/office/drawing/2014/main" id="{7939F440-3232-474B-8E60-18831B3213A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554436" y="5599470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414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331481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5" y="305135"/>
            <a:ext cx="8309179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3/9/21</a:t>
            </a:fld>
            <a:endParaRPr lang="en-US" dirty="0"/>
          </a:p>
        </p:txBody>
      </p:sp>
      <p:sp>
        <p:nvSpPr>
          <p:cNvPr id="1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70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pos="70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7" y="305135"/>
            <a:ext cx="9143999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3/9/21</a:t>
            </a:fld>
            <a:endParaRPr lang="en-US" dirty="0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26A9E3-662D-F343-B069-B3DC3F4A0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166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pos="70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7" y="305135"/>
            <a:ext cx="9143999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3/9/21</a:t>
            </a:fld>
            <a:endParaRPr lang="en-US" dirty="0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C37A47-6980-7B4D-BE55-BC0340CC4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514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1713"/>
            <a:ext cx="12188951" cy="68562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019247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8008096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3/9/21</a:t>
            </a:fld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0" y="5543566"/>
            <a:ext cx="2095505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988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"/>
            <a:ext cx="12188951" cy="685628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019247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8008096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3/10/21</a:t>
            </a:fld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BEB895-BD64-1D4C-90F3-5099D54EFD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605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9144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3/9/21</a:t>
            </a:fld>
            <a:endParaRPr lang="en-US" dirty="0"/>
          </a:p>
        </p:txBody>
      </p:sp>
      <p:sp>
        <p:nvSpPr>
          <p:cNvPr id="1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1AAC6B-84BB-144A-97D3-8536F798DB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286132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62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1713"/>
            <a:ext cx="12188951" cy="685628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04155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8052701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3/9/21</a:t>
            </a:fld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0" y="5543566"/>
            <a:ext cx="2095505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333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2226" y="305135"/>
            <a:ext cx="9510245" cy="8798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22226" y="1452286"/>
            <a:ext cx="9510245" cy="4531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2652" y="6319026"/>
            <a:ext cx="1248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988676-7DEC-4C67-8EE4-70BF82C98175}" type="datetime1">
              <a:rPr lang="en-US" smtClean="0"/>
              <a:t>3/9/21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94449" y="6319026"/>
            <a:ext cx="4603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0627" y="6319026"/>
            <a:ext cx="436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432983" y="6354231"/>
            <a:ext cx="0" cy="22237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5" y="6106986"/>
            <a:ext cx="147862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8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61" r:id="rId3"/>
    <p:sldLayoutId id="2147483659" r:id="rId4"/>
    <p:sldLayoutId id="2147483669" r:id="rId5"/>
    <p:sldLayoutId id="2147483667" r:id="rId6"/>
    <p:sldLayoutId id="2147483695" r:id="rId7"/>
    <p:sldLayoutId id="2147483668" r:id="rId8"/>
    <p:sldLayoutId id="2147483692" r:id="rId9"/>
    <p:sldLayoutId id="2147483693" r:id="rId10"/>
    <p:sldLayoutId id="2147483694" r:id="rId11"/>
    <p:sldLayoutId id="2147483649" r:id="rId12"/>
    <p:sldLayoutId id="2147483663" r:id="rId13"/>
    <p:sldLayoutId id="2147483651" r:id="rId14"/>
    <p:sldLayoutId id="2147483662" r:id="rId15"/>
    <p:sldLayoutId id="2147483666" r:id="rId16"/>
    <p:sldLayoutId id="2147483650" r:id="rId17"/>
    <p:sldLayoutId id="2147483664" r:id="rId18"/>
    <p:sldLayoutId id="2147483665" r:id="rId19"/>
    <p:sldLayoutId id="2147483652" r:id="rId20"/>
    <p:sldLayoutId id="2147483653" r:id="rId21"/>
    <p:sldLayoutId id="2147483654" r:id="rId22"/>
    <p:sldLayoutId id="2147483655" r:id="rId23"/>
    <p:sldLayoutId id="2147483689" r:id="rId24"/>
    <p:sldLayoutId id="2147483690" r:id="rId25"/>
    <p:sldLayoutId id="2147483691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1B05748-3379-1848-AD8A-E7C083CE9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9" y="727052"/>
            <a:ext cx="4200050" cy="4447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83"/>
          <a:stretch/>
        </p:blipFill>
        <p:spPr>
          <a:xfrm>
            <a:off x="362469" y="119832"/>
            <a:ext cx="2497080" cy="5269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1521" y="668637"/>
            <a:ext cx="4110416" cy="427007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983696"/>
            <a:ext cx="12192000" cy="874304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E31837"/>
                </a:solidFill>
              </a:rPr>
              <a:t>Do not place any content in this area on any slide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983696"/>
            <a:ext cx="12192000" cy="0"/>
          </a:xfrm>
          <a:prstGeom prst="line">
            <a:avLst/>
          </a:prstGeom>
          <a:ln w="28575">
            <a:solidFill>
              <a:srgbClr val="E3183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339635" y="724830"/>
            <a:ext cx="4221216" cy="2297152"/>
          </a:xfrm>
          <a:custGeom>
            <a:avLst/>
            <a:gdLst>
              <a:gd name="connsiteX0" fmla="*/ 0 w 2570665"/>
              <a:gd name="connsiteY0" fmla="*/ 0 h 2055223"/>
              <a:gd name="connsiteX1" fmla="*/ 248194 w 2570665"/>
              <a:gd name="connsiteY1" fmla="*/ 0 h 2055223"/>
              <a:gd name="connsiteX2" fmla="*/ 1680755 w 2570665"/>
              <a:gd name="connsiteY2" fmla="*/ 0 h 2055223"/>
              <a:gd name="connsiteX3" fmla="*/ 2570665 w 2570665"/>
              <a:gd name="connsiteY3" fmla="*/ 0 h 2055223"/>
              <a:gd name="connsiteX4" fmla="*/ 2570665 w 2570665"/>
              <a:gd name="connsiteY4" fmla="*/ 1410790 h 2055223"/>
              <a:gd name="connsiteX5" fmla="*/ 1680755 w 2570665"/>
              <a:gd name="connsiteY5" fmla="*/ 1410790 h 2055223"/>
              <a:gd name="connsiteX6" fmla="*/ 1680755 w 2570665"/>
              <a:gd name="connsiteY6" fmla="*/ 2055223 h 2055223"/>
              <a:gd name="connsiteX7" fmla="*/ 0 w 2570665"/>
              <a:gd name="connsiteY7" fmla="*/ 2055223 h 2055223"/>
              <a:gd name="connsiteX0" fmla="*/ 0 w 2579054"/>
              <a:gd name="connsiteY0" fmla="*/ 0 h 2055223"/>
              <a:gd name="connsiteX1" fmla="*/ 248194 w 2579054"/>
              <a:gd name="connsiteY1" fmla="*/ 0 h 2055223"/>
              <a:gd name="connsiteX2" fmla="*/ 1680755 w 2579054"/>
              <a:gd name="connsiteY2" fmla="*/ 0 h 2055223"/>
              <a:gd name="connsiteX3" fmla="*/ 2570665 w 2579054"/>
              <a:gd name="connsiteY3" fmla="*/ 0 h 2055223"/>
              <a:gd name="connsiteX4" fmla="*/ 2579054 w 2579054"/>
              <a:gd name="connsiteY4" fmla="*/ 1553076 h 2055223"/>
              <a:gd name="connsiteX5" fmla="*/ 1680755 w 2579054"/>
              <a:gd name="connsiteY5" fmla="*/ 1410790 h 2055223"/>
              <a:gd name="connsiteX6" fmla="*/ 1680755 w 2579054"/>
              <a:gd name="connsiteY6" fmla="*/ 2055223 h 2055223"/>
              <a:gd name="connsiteX7" fmla="*/ 0 w 2579054"/>
              <a:gd name="connsiteY7" fmla="*/ 2055223 h 2055223"/>
              <a:gd name="connsiteX8" fmla="*/ 0 w 2579054"/>
              <a:gd name="connsiteY8" fmla="*/ 0 h 2055223"/>
              <a:gd name="connsiteX0" fmla="*/ 0 w 2579054"/>
              <a:gd name="connsiteY0" fmla="*/ 0 h 2055223"/>
              <a:gd name="connsiteX1" fmla="*/ 248194 w 2579054"/>
              <a:gd name="connsiteY1" fmla="*/ 0 h 2055223"/>
              <a:gd name="connsiteX2" fmla="*/ 1680755 w 2579054"/>
              <a:gd name="connsiteY2" fmla="*/ 0 h 2055223"/>
              <a:gd name="connsiteX3" fmla="*/ 2570665 w 2579054"/>
              <a:gd name="connsiteY3" fmla="*/ 0 h 2055223"/>
              <a:gd name="connsiteX4" fmla="*/ 2579054 w 2579054"/>
              <a:gd name="connsiteY4" fmla="*/ 1553076 h 2055223"/>
              <a:gd name="connsiteX5" fmla="*/ 1647199 w 2579054"/>
              <a:gd name="connsiteY5" fmla="*/ 1553076 h 2055223"/>
              <a:gd name="connsiteX6" fmla="*/ 1680755 w 2579054"/>
              <a:gd name="connsiteY6" fmla="*/ 2055223 h 2055223"/>
              <a:gd name="connsiteX7" fmla="*/ 0 w 2579054"/>
              <a:gd name="connsiteY7" fmla="*/ 2055223 h 2055223"/>
              <a:gd name="connsiteX8" fmla="*/ 0 w 2579054"/>
              <a:gd name="connsiteY8" fmla="*/ 0 h 2055223"/>
              <a:gd name="connsiteX0" fmla="*/ 0 w 2579054"/>
              <a:gd name="connsiteY0" fmla="*/ 0 h 2055223"/>
              <a:gd name="connsiteX1" fmla="*/ 248194 w 2579054"/>
              <a:gd name="connsiteY1" fmla="*/ 0 h 2055223"/>
              <a:gd name="connsiteX2" fmla="*/ 1680755 w 2579054"/>
              <a:gd name="connsiteY2" fmla="*/ 0 h 2055223"/>
              <a:gd name="connsiteX3" fmla="*/ 2570665 w 2579054"/>
              <a:gd name="connsiteY3" fmla="*/ 0 h 2055223"/>
              <a:gd name="connsiteX4" fmla="*/ 2579054 w 2579054"/>
              <a:gd name="connsiteY4" fmla="*/ 1553076 h 2055223"/>
              <a:gd name="connsiteX5" fmla="*/ 1647199 w 2579054"/>
              <a:gd name="connsiteY5" fmla="*/ 1553076 h 2055223"/>
              <a:gd name="connsiteX6" fmla="*/ 1655588 w 2579054"/>
              <a:gd name="connsiteY6" fmla="*/ 2055223 h 2055223"/>
              <a:gd name="connsiteX7" fmla="*/ 0 w 2579054"/>
              <a:gd name="connsiteY7" fmla="*/ 2055223 h 2055223"/>
              <a:gd name="connsiteX8" fmla="*/ 0 w 2579054"/>
              <a:gd name="connsiteY8" fmla="*/ 0 h 2055223"/>
              <a:gd name="connsiteX0" fmla="*/ 0 w 2579054"/>
              <a:gd name="connsiteY0" fmla="*/ 0 h 2055223"/>
              <a:gd name="connsiteX1" fmla="*/ 248194 w 2579054"/>
              <a:gd name="connsiteY1" fmla="*/ 0 h 2055223"/>
              <a:gd name="connsiteX2" fmla="*/ 1680755 w 2579054"/>
              <a:gd name="connsiteY2" fmla="*/ 0 h 2055223"/>
              <a:gd name="connsiteX3" fmla="*/ 2570665 w 2579054"/>
              <a:gd name="connsiteY3" fmla="*/ 0 h 2055223"/>
              <a:gd name="connsiteX4" fmla="*/ 2579054 w 2579054"/>
              <a:gd name="connsiteY4" fmla="*/ 1553076 h 2055223"/>
              <a:gd name="connsiteX5" fmla="*/ 1640368 w 2579054"/>
              <a:gd name="connsiteY5" fmla="*/ 1391882 h 2055223"/>
              <a:gd name="connsiteX6" fmla="*/ 1655588 w 2579054"/>
              <a:gd name="connsiteY6" fmla="*/ 2055223 h 2055223"/>
              <a:gd name="connsiteX7" fmla="*/ 0 w 2579054"/>
              <a:gd name="connsiteY7" fmla="*/ 2055223 h 2055223"/>
              <a:gd name="connsiteX8" fmla="*/ 0 w 2579054"/>
              <a:gd name="connsiteY8" fmla="*/ 0 h 2055223"/>
              <a:gd name="connsiteX0" fmla="*/ 0 w 2585886"/>
              <a:gd name="connsiteY0" fmla="*/ 0 h 2055223"/>
              <a:gd name="connsiteX1" fmla="*/ 248194 w 2585886"/>
              <a:gd name="connsiteY1" fmla="*/ 0 h 2055223"/>
              <a:gd name="connsiteX2" fmla="*/ 1680755 w 2585886"/>
              <a:gd name="connsiteY2" fmla="*/ 0 h 2055223"/>
              <a:gd name="connsiteX3" fmla="*/ 2570665 w 2585886"/>
              <a:gd name="connsiteY3" fmla="*/ 0 h 2055223"/>
              <a:gd name="connsiteX4" fmla="*/ 2585886 w 2585886"/>
              <a:gd name="connsiteY4" fmla="*/ 1412031 h 2055223"/>
              <a:gd name="connsiteX5" fmla="*/ 1640368 w 2585886"/>
              <a:gd name="connsiteY5" fmla="*/ 1391882 h 2055223"/>
              <a:gd name="connsiteX6" fmla="*/ 1655588 w 2585886"/>
              <a:gd name="connsiteY6" fmla="*/ 2055223 h 2055223"/>
              <a:gd name="connsiteX7" fmla="*/ 0 w 2585886"/>
              <a:gd name="connsiteY7" fmla="*/ 2055223 h 2055223"/>
              <a:gd name="connsiteX8" fmla="*/ 0 w 2585886"/>
              <a:gd name="connsiteY8" fmla="*/ 0 h 2055223"/>
              <a:gd name="connsiteX0" fmla="*/ 0 w 2585886"/>
              <a:gd name="connsiteY0" fmla="*/ 0 h 2055223"/>
              <a:gd name="connsiteX1" fmla="*/ 248194 w 2585886"/>
              <a:gd name="connsiteY1" fmla="*/ 0 h 2055223"/>
              <a:gd name="connsiteX2" fmla="*/ 1680755 w 2585886"/>
              <a:gd name="connsiteY2" fmla="*/ 0 h 2055223"/>
              <a:gd name="connsiteX3" fmla="*/ 2570665 w 2585886"/>
              <a:gd name="connsiteY3" fmla="*/ 0 h 2055223"/>
              <a:gd name="connsiteX4" fmla="*/ 2585886 w 2585886"/>
              <a:gd name="connsiteY4" fmla="*/ 1391881 h 2055223"/>
              <a:gd name="connsiteX5" fmla="*/ 1640368 w 2585886"/>
              <a:gd name="connsiteY5" fmla="*/ 1391882 h 2055223"/>
              <a:gd name="connsiteX6" fmla="*/ 1655588 w 2585886"/>
              <a:gd name="connsiteY6" fmla="*/ 2055223 h 2055223"/>
              <a:gd name="connsiteX7" fmla="*/ 0 w 2585886"/>
              <a:gd name="connsiteY7" fmla="*/ 2055223 h 2055223"/>
              <a:gd name="connsiteX8" fmla="*/ 0 w 2585886"/>
              <a:gd name="connsiteY8" fmla="*/ 0 h 2055223"/>
              <a:gd name="connsiteX0" fmla="*/ 0 w 2585886"/>
              <a:gd name="connsiteY0" fmla="*/ 0 h 2075373"/>
              <a:gd name="connsiteX1" fmla="*/ 248194 w 2585886"/>
              <a:gd name="connsiteY1" fmla="*/ 0 h 2075373"/>
              <a:gd name="connsiteX2" fmla="*/ 1680755 w 2585886"/>
              <a:gd name="connsiteY2" fmla="*/ 0 h 2075373"/>
              <a:gd name="connsiteX3" fmla="*/ 2570665 w 2585886"/>
              <a:gd name="connsiteY3" fmla="*/ 0 h 2075373"/>
              <a:gd name="connsiteX4" fmla="*/ 2585886 w 2585886"/>
              <a:gd name="connsiteY4" fmla="*/ 1391881 h 2075373"/>
              <a:gd name="connsiteX5" fmla="*/ 1640368 w 2585886"/>
              <a:gd name="connsiteY5" fmla="*/ 1391882 h 2075373"/>
              <a:gd name="connsiteX6" fmla="*/ 1566784 w 2585886"/>
              <a:gd name="connsiteY6" fmla="*/ 2075373 h 2075373"/>
              <a:gd name="connsiteX7" fmla="*/ 0 w 2585886"/>
              <a:gd name="connsiteY7" fmla="*/ 2055223 h 2075373"/>
              <a:gd name="connsiteX8" fmla="*/ 0 w 2585886"/>
              <a:gd name="connsiteY8" fmla="*/ 0 h 2075373"/>
              <a:gd name="connsiteX0" fmla="*/ 0 w 2585886"/>
              <a:gd name="connsiteY0" fmla="*/ 0 h 2075373"/>
              <a:gd name="connsiteX1" fmla="*/ 248194 w 2585886"/>
              <a:gd name="connsiteY1" fmla="*/ 0 h 2075373"/>
              <a:gd name="connsiteX2" fmla="*/ 1680755 w 2585886"/>
              <a:gd name="connsiteY2" fmla="*/ 0 h 2075373"/>
              <a:gd name="connsiteX3" fmla="*/ 2570665 w 2585886"/>
              <a:gd name="connsiteY3" fmla="*/ 0 h 2075373"/>
              <a:gd name="connsiteX4" fmla="*/ 2585886 w 2585886"/>
              <a:gd name="connsiteY4" fmla="*/ 1391881 h 2075373"/>
              <a:gd name="connsiteX5" fmla="*/ 1558394 w 2585886"/>
              <a:gd name="connsiteY5" fmla="*/ 1401957 h 2075373"/>
              <a:gd name="connsiteX6" fmla="*/ 1566784 w 2585886"/>
              <a:gd name="connsiteY6" fmla="*/ 2075373 h 2075373"/>
              <a:gd name="connsiteX7" fmla="*/ 0 w 2585886"/>
              <a:gd name="connsiteY7" fmla="*/ 2055223 h 2075373"/>
              <a:gd name="connsiteX8" fmla="*/ 0 w 2585886"/>
              <a:gd name="connsiteY8" fmla="*/ 0 h 207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5886" h="2075373">
                <a:moveTo>
                  <a:pt x="0" y="0"/>
                </a:moveTo>
                <a:lnTo>
                  <a:pt x="248194" y="0"/>
                </a:lnTo>
                <a:lnTo>
                  <a:pt x="1680755" y="0"/>
                </a:lnTo>
                <a:lnTo>
                  <a:pt x="2570665" y="0"/>
                </a:lnTo>
                <a:cubicBezTo>
                  <a:pt x="2573461" y="517692"/>
                  <a:pt x="2583090" y="874189"/>
                  <a:pt x="2585886" y="1391881"/>
                </a:cubicBezTo>
                <a:lnTo>
                  <a:pt x="1558394" y="1401957"/>
                </a:lnTo>
                <a:lnTo>
                  <a:pt x="1566784" y="2075373"/>
                </a:lnTo>
                <a:lnTo>
                  <a:pt x="0" y="2055223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48830" y="2303493"/>
            <a:ext cx="4226989" cy="2101996"/>
          </a:xfrm>
          <a:custGeom>
            <a:avLst/>
            <a:gdLst>
              <a:gd name="connsiteX0" fmla="*/ 1716408 w 2587264"/>
              <a:gd name="connsiteY0" fmla="*/ 0 h 3410265"/>
              <a:gd name="connsiteX1" fmla="*/ 2587264 w 2587264"/>
              <a:gd name="connsiteY1" fmla="*/ 0 h 3410265"/>
              <a:gd name="connsiteX2" fmla="*/ 2587264 w 2587264"/>
              <a:gd name="connsiteY2" fmla="*/ 2812869 h 3410265"/>
              <a:gd name="connsiteX3" fmla="*/ 2090875 w 2587264"/>
              <a:gd name="connsiteY3" fmla="*/ 2812869 h 3410265"/>
              <a:gd name="connsiteX4" fmla="*/ 1716408 w 2587264"/>
              <a:gd name="connsiteY4" fmla="*/ 2812869 h 3410265"/>
              <a:gd name="connsiteX5" fmla="*/ 932635 w 2587264"/>
              <a:gd name="connsiteY5" fmla="*/ 2812869 h 3410265"/>
              <a:gd name="connsiteX6" fmla="*/ 932635 w 2587264"/>
              <a:gd name="connsiteY6" fmla="*/ 3410265 h 3410265"/>
              <a:gd name="connsiteX7" fmla="*/ 0 w 2587264"/>
              <a:gd name="connsiteY7" fmla="*/ 3410265 h 3410265"/>
              <a:gd name="connsiteX8" fmla="*/ 0 w 2587264"/>
              <a:gd name="connsiteY8" fmla="*/ 701260 h 3410265"/>
              <a:gd name="connsiteX9" fmla="*/ 932635 w 2587264"/>
              <a:gd name="connsiteY9" fmla="*/ 701260 h 3410265"/>
              <a:gd name="connsiteX10" fmla="*/ 932635 w 2587264"/>
              <a:gd name="connsiteY10" fmla="*/ 708548 h 3410265"/>
              <a:gd name="connsiteX11" fmla="*/ 1716408 w 2587264"/>
              <a:gd name="connsiteY11" fmla="*/ 708548 h 3410265"/>
              <a:gd name="connsiteX0" fmla="*/ 1716408 w 2587264"/>
              <a:gd name="connsiteY0" fmla="*/ 0 h 3410265"/>
              <a:gd name="connsiteX1" fmla="*/ 2587264 w 2587264"/>
              <a:gd name="connsiteY1" fmla="*/ 0 h 3410265"/>
              <a:gd name="connsiteX2" fmla="*/ 2587264 w 2587264"/>
              <a:gd name="connsiteY2" fmla="*/ 2812869 h 3410265"/>
              <a:gd name="connsiteX3" fmla="*/ 2090875 w 2587264"/>
              <a:gd name="connsiteY3" fmla="*/ 2812869 h 3410265"/>
              <a:gd name="connsiteX4" fmla="*/ 1716408 w 2587264"/>
              <a:gd name="connsiteY4" fmla="*/ 2812869 h 3410265"/>
              <a:gd name="connsiteX5" fmla="*/ 932635 w 2587264"/>
              <a:gd name="connsiteY5" fmla="*/ 2812869 h 3410265"/>
              <a:gd name="connsiteX6" fmla="*/ 932635 w 2587264"/>
              <a:gd name="connsiteY6" fmla="*/ 3410265 h 3410265"/>
              <a:gd name="connsiteX7" fmla="*/ 0 w 2587264"/>
              <a:gd name="connsiteY7" fmla="*/ 3410265 h 3410265"/>
              <a:gd name="connsiteX8" fmla="*/ 0 w 2587264"/>
              <a:gd name="connsiteY8" fmla="*/ 701260 h 3410265"/>
              <a:gd name="connsiteX9" fmla="*/ 932635 w 2587264"/>
              <a:gd name="connsiteY9" fmla="*/ 701260 h 3410265"/>
              <a:gd name="connsiteX10" fmla="*/ 1716408 w 2587264"/>
              <a:gd name="connsiteY10" fmla="*/ 708548 h 3410265"/>
              <a:gd name="connsiteX11" fmla="*/ 1716408 w 2587264"/>
              <a:gd name="connsiteY11" fmla="*/ 0 h 3410265"/>
              <a:gd name="connsiteX0" fmla="*/ 1716408 w 2587264"/>
              <a:gd name="connsiteY0" fmla="*/ 0 h 3410265"/>
              <a:gd name="connsiteX1" fmla="*/ 2587264 w 2587264"/>
              <a:gd name="connsiteY1" fmla="*/ 0 h 3410265"/>
              <a:gd name="connsiteX2" fmla="*/ 2587264 w 2587264"/>
              <a:gd name="connsiteY2" fmla="*/ 2812869 h 3410265"/>
              <a:gd name="connsiteX3" fmla="*/ 2090875 w 2587264"/>
              <a:gd name="connsiteY3" fmla="*/ 2812869 h 3410265"/>
              <a:gd name="connsiteX4" fmla="*/ 1716408 w 2587264"/>
              <a:gd name="connsiteY4" fmla="*/ 2812869 h 3410265"/>
              <a:gd name="connsiteX5" fmla="*/ 932635 w 2587264"/>
              <a:gd name="connsiteY5" fmla="*/ 2812869 h 3410265"/>
              <a:gd name="connsiteX6" fmla="*/ 932635 w 2587264"/>
              <a:gd name="connsiteY6" fmla="*/ 3410265 h 3410265"/>
              <a:gd name="connsiteX7" fmla="*/ 0 w 2587264"/>
              <a:gd name="connsiteY7" fmla="*/ 3410265 h 3410265"/>
              <a:gd name="connsiteX8" fmla="*/ 0 w 2587264"/>
              <a:gd name="connsiteY8" fmla="*/ 701260 h 3410265"/>
              <a:gd name="connsiteX9" fmla="*/ 1716408 w 2587264"/>
              <a:gd name="connsiteY9" fmla="*/ 708548 h 3410265"/>
              <a:gd name="connsiteX10" fmla="*/ 1716408 w 2587264"/>
              <a:gd name="connsiteY10" fmla="*/ 0 h 3410265"/>
              <a:gd name="connsiteX0" fmla="*/ 1716408 w 2587264"/>
              <a:gd name="connsiteY0" fmla="*/ 0 h 3410265"/>
              <a:gd name="connsiteX1" fmla="*/ 2587264 w 2587264"/>
              <a:gd name="connsiteY1" fmla="*/ 0 h 3410265"/>
              <a:gd name="connsiteX2" fmla="*/ 2587264 w 2587264"/>
              <a:gd name="connsiteY2" fmla="*/ 2812869 h 3410265"/>
              <a:gd name="connsiteX3" fmla="*/ 2090875 w 2587264"/>
              <a:gd name="connsiteY3" fmla="*/ 2812869 h 3410265"/>
              <a:gd name="connsiteX4" fmla="*/ 1716408 w 2587264"/>
              <a:gd name="connsiteY4" fmla="*/ 2812869 h 3410265"/>
              <a:gd name="connsiteX5" fmla="*/ 932635 w 2587264"/>
              <a:gd name="connsiteY5" fmla="*/ 2812869 h 3410265"/>
              <a:gd name="connsiteX6" fmla="*/ 932635 w 2587264"/>
              <a:gd name="connsiteY6" fmla="*/ 3410265 h 3410265"/>
              <a:gd name="connsiteX7" fmla="*/ 0 w 2587264"/>
              <a:gd name="connsiteY7" fmla="*/ 3410265 h 3410265"/>
              <a:gd name="connsiteX8" fmla="*/ 0 w 2587264"/>
              <a:gd name="connsiteY8" fmla="*/ 701260 h 3410265"/>
              <a:gd name="connsiteX9" fmla="*/ 1707699 w 2587264"/>
              <a:gd name="connsiteY9" fmla="*/ 699840 h 3410265"/>
              <a:gd name="connsiteX10" fmla="*/ 1716408 w 2587264"/>
              <a:gd name="connsiteY10" fmla="*/ 0 h 3410265"/>
              <a:gd name="connsiteX0" fmla="*/ 1716408 w 2587264"/>
              <a:gd name="connsiteY0" fmla="*/ 0 h 3410265"/>
              <a:gd name="connsiteX1" fmla="*/ 2587264 w 2587264"/>
              <a:gd name="connsiteY1" fmla="*/ 0 h 3410265"/>
              <a:gd name="connsiteX2" fmla="*/ 2587264 w 2587264"/>
              <a:gd name="connsiteY2" fmla="*/ 2812869 h 3410265"/>
              <a:gd name="connsiteX3" fmla="*/ 2090875 w 2587264"/>
              <a:gd name="connsiteY3" fmla="*/ 2812869 h 3410265"/>
              <a:gd name="connsiteX4" fmla="*/ 1716408 w 2587264"/>
              <a:gd name="connsiteY4" fmla="*/ 2812869 h 3410265"/>
              <a:gd name="connsiteX5" fmla="*/ 932635 w 2587264"/>
              <a:gd name="connsiteY5" fmla="*/ 2812869 h 3410265"/>
              <a:gd name="connsiteX6" fmla="*/ 932635 w 2587264"/>
              <a:gd name="connsiteY6" fmla="*/ 3410265 h 3410265"/>
              <a:gd name="connsiteX7" fmla="*/ 0 w 2587264"/>
              <a:gd name="connsiteY7" fmla="*/ 3410265 h 3410265"/>
              <a:gd name="connsiteX8" fmla="*/ 16778 w 2587264"/>
              <a:gd name="connsiteY8" fmla="*/ 1355601 h 3410265"/>
              <a:gd name="connsiteX9" fmla="*/ 1707699 w 2587264"/>
              <a:gd name="connsiteY9" fmla="*/ 699840 h 3410265"/>
              <a:gd name="connsiteX10" fmla="*/ 1716408 w 2587264"/>
              <a:gd name="connsiteY10" fmla="*/ 0 h 3410265"/>
              <a:gd name="connsiteX0" fmla="*/ 1716408 w 2587264"/>
              <a:gd name="connsiteY0" fmla="*/ 0 h 3410265"/>
              <a:gd name="connsiteX1" fmla="*/ 2587264 w 2587264"/>
              <a:gd name="connsiteY1" fmla="*/ 0 h 3410265"/>
              <a:gd name="connsiteX2" fmla="*/ 2587264 w 2587264"/>
              <a:gd name="connsiteY2" fmla="*/ 2812869 h 3410265"/>
              <a:gd name="connsiteX3" fmla="*/ 2090875 w 2587264"/>
              <a:gd name="connsiteY3" fmla="*/ 2812869 h 3410265"/>
              <a:gd name="connsiteX4" fmla="*/ 1716408 w 2587264"/>
              <a:gd name="connsiteY4" fmla="*/ 2812869 h 3410265"/>
              <a:gd name="connsiteX5" fmla="*/ 932635 w 2587264"/>
              <a:gd name="connsiteY5" fmla="*/ 2812869 h 3410265"/>
              <a:gd name="connsiteX6" fmla="*/ 932635 w 2587264"/>
              <a:gd name="connsiteY6" fmla="*/ 3410265 h 3410265"/>
              <a:gd name="connsiteX7" fmla="*/ 0 w 2587264"/>
              <a:gd name="connsiteY7" fmla="*/ 3410265 h 3410265"/>
              <a:gd name="connsiteX8" fmla="*/ 16778 w 2587264"/>
              <a:gd name="connsiteY8" fmla="*/ 1355601 h 3410265"/>
              <a:gd name="connsiteX9" fmla="*/ 1665754 w 2587264"/>
              <a:gd name="connsiteY9" fmla="*/ 1345792 h 3410265"/>
              <a:gd name="connsiteX10" fmla="*/ 1716408 w 2587264"/>
              <a:gd name="connsiteY10" fmla="*/ 0 h 3410265"/>
              <a:gd name="connsiteX0" fmla="*/ 1674463 w 2587264"/>
              <a:gd name="connsiteY0" fmla="*/ 654341 h 3410265"/>
              <a:gd name="connsiteX1" fmla="*/ 2587264 w 2587264"/>
              <a:gd name="connsiteY1" fmla="*/ 0 h 3410265"/>
              <a:gd name="connsiteX2" fmla="*/ 2587264 w 2587264"/>
              <a:gd name="connsiteY2" fmla="*/ 2812869 h 3410265"/>
              <a:gd name="connsiteX3" fmla="*/ 2090875 w 2587264"/>
              <a:gd name="connsiteY3" fmla="*/ 2812869 h 3410265"/>
              <a:gd name="connsiteX4" fmla="*/ 1716408 w 2587264"/>
              <a:gd name="connsiteY4" fmla="*/ 2812869 h 3410265"/>
              <a:gd name="connsiteX5" fmla="*/ 932635 w 2587264"/>
              <a:gd name="connsiteY5" fmla="*/ 2812869 h 3410265"/>
              <a:gd name="connsiteX6" fmla="*/ 932635 w 2587264"/>
              <a:gd name="connsiteY6" fmla="*/ 3410265 h 3410265"/>
              <a:gd name="connsiteX7" fmla="*/ 0 w 2587264"/>
              <a:gd name="connsiteY7" fmla="*/ 3410265 h 3410265"/>
              <a:gd name="connsiteX8" fmla="*/ 16778 w 2587264"/>
              <a:gd name="connsiteY8" fmla="*/ 1355601 h 3410265"/>
              <a:gd name="connsiteX9" fmla="*/ 1665754 w 2587264"/>
              <a:gd name="connsiteY9" fmla="*/ 1345792 h 3410265"/>
              <a:gd name="connsiteX10" fmla="*/ 1674463 w 2587264"/>
              <a:gd name="connsiteY10" fmla="*/ 654341 h 3410265"/>
              <a:gd name="connsiteX0" fmla="*/ 1674463 w 2587264"/>
              <a:gd name="connsiteY0" fmla="*/ 0 h 2755924"/>
              <a:gd name="connsiteX1" fmla="*/ 2587264 w 2587264"/>
              <a:gd name="connsiteY1" fmla="*/ 0 h 2755924"/>
              <a:gd name="connsiteX2" fmla="*/ 2587264 w 2587264"/>
              <a:gd name="connsiteY2" fmla="*/ 2158528 h 2755924"/>
              <a:gd name="connsiteX3" fmla="*/ 2090875 w 2587264"/>
              <a:gd name="connsiteY3" fmla="*/ 2158528 h 2755924"/>
              <a:gd name="connsiteX4" fmla="*/ 1716408 w 2587264"/>
              <a:gd name="connsiteY4" fmla="*/ 2158528 h 2755924"/>
              <a:gd name="connsiteX5" fmla="*/ 932635 w 2587264"/>
              <a:gd name="connsiteY5" fmla="*/ 2158528 h 2755924"/>
              <a:gd name="connsiteX6" fmla="*/ 932635 w 2587264"/>
              <a:gd name="connsiteY6" fmla="*/ 2755924 h 2755924"/>
              <a:gd name="connsiteX7" fmla="*/ 0 w 2587264"/>
              <a:gd name="connsiteY7" fmla="*/ 2755924 h 2755924"/>
              <a:gd name="connsiteX8" fmla="*/ 16778 w 2587264"/>
              <a:gd name="connsiteY8" fmla="*/ 701260 h 2755924"/>
              <a:gd name="connsiteX9" fmla="*/ 1665754 w 2587264"/>
              <a:gd name="connsiteY9" fmla="*/ 691451 h 2755924"/>
              <a:gd name="connsiteX10" fmla="*/ 1674463 w 2587264"/>
              <a:gd name="connsiteY10" fmla="*/ 0 h 2755924"/>
              <a:gd name="connsiteX0" fmla="*/ 1674463 w 2587264"/>
              <a:gd name="connsiteY0" fmla="*/ 0 h 2755924"/>
              <a:gd name="connsiteX1" fmla="*/ 2587264 w 2587264"/>
              <a:gd name="connsiteY1" fmla="*/ 0 h 2755924"/>
              <a:gd name="connsiteX2" fmla="*/ 2587264 w 2587264"/>
              <a:gd name="connsiteY2" fmla="*/ 2158528 h 2755924"/>
              <a:gd name="connsiteX3" fmla="*/ 2090875 w 2587264"/>
              <a:gd name="connsiteY3" fmla="*/ 2158528 h 2755924"/>
              <a:gd name="connsiteX4" fmla="*/ 1716408 w 2587264"/>
              <a:gd name="connsiteY4" fmla="*/ 2158528 h 2755924"/>
              <a:gd name="connsiteX5" fmla="*/ 932635 w 2587264"/>
              <a:gd name="connsiteY5" fmla="*/ 2158528 h 2755924"/>
              <a:gd name="connsiteX6" fmla="*/ 932635 w 2587264"/>
              <a:gd name="connsiteY6" fmla="*/ 2755924 h 2755924"/>
              <a:gd name="connsiteX7" fmla="*/ 0 w 2587264"/>
              <a:gd name="connsiteY7" fmla="*/ 2755924 h 2755924"/>
              <a:gd name="connsiteX8" fmla="*/ 0 w 2587264"/>
              <a:gd name="connsiteY8" fmla="*/ 701260 h 2755924"/>
              <a:gd name="connsiteX9" fmla="*/ 1665754 w 2587264"/>
              <a:gd name="connsiteY9" fmla="*/ 691451 h 2755924"/>
              <a:gd name="connsiteX10" fmla="*/ 1674463 w 2587264"/>
              <a:gd name="connsiteY10" fmla="*/ 0 h 2755924"/>
              <a:gd name="connsiteX0" fmla="*/ 2566561 w 3479362"/>
              <a:gd name="connsiteY0" fmla="*/ 0 h 2755924"/>
              <a:gd name="connsiteX1" fmla="*/ 3479362 w 3479362"/>
              <a:gd name="connsiteY1" fmla="*/ 0 h 2755924"/>
              <a:gd name="connsiteX2" fmla="*/ 3479362 w 3479362"/>
              <a:gd name="connsiteY2" fmla="*/ 2158528 h 2755924"/>
              <a:gd name="connsiteX3" fmla="*/ 2982973 w 3479362"/>
              <a:gd name="connsiteY3" fmla="*/ 2158528 h 2755924"/>
              <a:gd name="connsiteX4" fmla="*/ 2608506 w 3479362"/>
              <a:gd name="connsiteY4" fmla="*/ 2158528 h 2755924"/>
              <a:gd name="connsiteX5" fmla="*/ 1824733 w 3479362"/>
              <a:gd name="connsiteY5" fmla="*/ 2158528 h 2755924"/>
              <a:gd name="connsiteX6" fmla="*/ 1824733 w 3479362"/>
              <a:gd name="connsiteY6" fmla="*/ 2755924 h 2755924"/>
              <a:gd name="connsiteX7" fmla="*/ 0 w 3479362"/>
              <a:gd name="connsiteY7" fmla="*/ 2064739 h 2755924"/>
              <a:gd name="connsiteX8" fmla="*/ 892098 w 3479362"/>
              <a:gd name="connsiteY8" fmla="*/ 701260 h 2755924"/>
              <a:gd name="connsiteX9" fmla="*/ 2557852 w 3479362"/>
              <a:gd name="connsiteY9" fmla="*/ 691451 h 2755924"/>
              <a:gd name="connsiteX10" fmla="*/ 2566561 w 3479362"/>
              <a:gd name="connsiteY10" fmla="*/ 0 h 2755924"/>
              <a:gd name="connsiteX0" fmla="*/ 2611166 w 3523967"/>
              <a:gd name="connsiteY0" fmla="*/ 0 h 2755924"/>
              <a:gd name="connsiteX1" fmla="*/ 3523967 w 3523967"/>
              <a:gd name="connsiteY1" fmla="*/ 0 h 2755924"/>
              <a:gd name="connsiteX2" fmla="*/ 3523967 w 3523967"/>
              <a:gd name="connsiteY2" fmla="*/ 2158528 h 2755924"/>
              <a:gd name="connsiteX3" fmla="*/ 3027578 w 3523967"/>
              <a:gd name="connsiteY3" fmla="*/ 2158528 h 2755924"/>
              <a:gd name="connsiteX4" fmla="*/ 2653111 w 3523967"/>
              <a:gd name="connsiteY4" fmla="*/ 2158528 h 2755924"/>
              <a:gd name="connsiteX5" fmla="*/ 1869338 w 3523967"/>
              <a:gd name="connsiteY5" fmla="*/ 2158528 h 2755924"/>
              <a:gd name="connsiteX6" fmla="*/ 1869338 w 3523967"/>
              <a:gd name="connsiteY6" fmla="*/ 2755924 h 2755924"/>
              <a:gd name="connsiteX7" fmla="*/ 44605 w 3523967"/>
              <a:gd name="connsiteY7" fmla="*/ 2064739 h 2755924"/>
              <a:gd name="connsiteX8" fmla="*/ 0 w 3523967"/>
              <a:gd name="connsiteY8" fmla="*/ 689930 h 2755924"/>
              <a:gd name="connsiteX9" fmla="*/ 2602457 w 3523967"/>
              <a:gd name="connsiteY9" fmla="*/ 691451 h 2755924"/>
              <a:gd name="connsiteX10" fmla="*/ 2611166 w 3523967"/>
              <a:gd name="connsiteY10" fmla="*/ 0 h 2755924"/>
              <a:gd name="connsiteX0" fmla="*/ 2577712 w 3490513"/>
              <a:gd name="connsiteY0" fmla="*/ 0 h 2755924"/>
              <a:gd name="connsiteX1" fmla="*/ 3490513 w 3490513"/>
              <a:gd name="connsiteY1" fmla="*/ 0 h 2755924"/>
              <a:gd name="connsiteX2" fmla="*/ 3490513 w 3490513"/>
              <a:gd name="connsiteY2" fmla="*/ 2158528 h 2755924"/>
              <a:gd name="connsiteX3" fmla="*/ 2994124 w 3490513"/>
              <a:gd name="connsiteY3" fmla="*/ 2158528 h 2755924"/>
              <a:gd name="connsiteX4" fmla="*/ 2619657 w 3490513"/>
              <a:gd name="connsiteY4" fmla="*/ 2158528 h 2755924"/>
              <a:gd name="connsiteX5" fmla="*/ 1835884 w 3490513"/>
              <a:gd name="connsiteY5" fmla="*/ 2158528 h 2755924"/>
              <a:gd name="connsiteX6" fmla="*/ 1835884 w 3490513"/>
              <a:gd name="connsiteY6" fmla="*/ 2755924 h 2755924"/>
              <a:gd name="connsiteX7" fmla="*/ 11151 w 3490513"/>
              <a:gd name="connsiteY7" fmla="*/ 2064739 h 2755924"/>
              <a:gd name="connsiteX8" fmla="*/ 0 w 3490513"/>
              <a:gd name="connsiteY8" fmla="*/ 701260 h 2755924"/>
              <a:gd name="connsiteX9" fmla="*/ 2569003 w 3490513"/>
              <a:gd name="connsiteY9" fmla="*/ 691451 h 2755924"/>
              <a:gd name="connsiteX10" fmla="*/ 2577712 w 3490513"/>
              <a:gd name="connsiteY10" fmla="*/ 0 h 2755924"/>
              <a:gd name="connsiteX0" fmla="*/ 2577712 w 3490513"/>
              <a:gd name="connsiteY0" fmla="*/ 0 h 2158528"/>
              <a:gd name="connsiteX1" fmla="*/ 3490513 w 3490513"/>
              <a:gd name="connsiteY1" fmla="*/ 0 h 2158528"/>
              <a:gd name="connsiteX2" fmla="*/ 3490513 w 3490513"/>
              <a:gd name="connsiteY2" fmla="*/ 2158528 h 2158528"/>
              <a:gd name="connsiteX3" fmla="*/ 2994124 w 3490513"/>
              <a:gd name="connsiteY3" fmla="*/ 2158528 h 2158528"/>
              <a:gd name="connsiteX4" fmla="*/ 2619657 w 3490513"/>
              <a:gd name="connsiteY4" fmla="*/ 2158528 h 2158528"/>
              <a:gd name="connsiteX5" fmla="*/ 1835884 w 3490513"/>
              <a:gd name="connsiteY5" fmla="*/ 2158528 h 2158528"/>
              <a:gd name="connsiteX6" fmla="*/ 11151 w 3490513"/>
              <a:gd name="connsiteY6" fmla="*/ 2064739 h 2158528"/>
              <a:gd name="connsiteX7" fmla="*/ 0 w 3490513"/>
              <a:gd name="connsiteY7" fmla="*/ 701260 h 2158528"/>
              <a:gd name="connsiteX8" fmla="*/ 2569003 w 3490513"/>
              <a:gd name="connsiteY8" fmla="*/ 691451 h 2158528"/>
              <a:gd name="connsiteX9" fmla="*/ 2577712 w 3490513"/>
              <a:gd name="connsiteY9" fmla="*/ 0 h 2158528"/>
              <a:gd name="connsiteX0" fmla="*/ 2577712 w 3490513"/>
              <a:gd name="connsiteY0" fmla="*/ 0 h 2158528"/>
              <a:gd name="connsiteX1" fmla="*/ 3490513 w 3490513"/>
              <a:gd name="connsiteY1" fmla="*/ 0 h 2158528"/>
              <a:gd name="connsiteX2" fmla="*/ 3490513 w 3490513"/>
              <a:gd name="connsiteY2" fmla="*/ 2158528 h 2158528"/>
              <a:gd name="connsiteX3" fmla="*/ 2994124 w 3490513"/>
              <a:gd name="connsiteY3" fmla="*/ 2158528 h 2158528"/>
              <a:gd name="connsiteX4" fmla="*/ 2619657 w 3490513"/>
              <a:gd name="connsiteY4" fmla="*/ 2158528 h 2158528"/>
              <a:gd name="connsiteX5" fmla="*/ 11151 w 3490513"/>
              <a:gd name="connsiteY5" fmla="*/ 2064739 h 2158528"/>
              <a:gd name="connsiteX6" fmla="*/ 0 w 3490513"/>
              <a:gd name="connsiteY6" fmla="*/ 701260 h 2158528"/>
              <a:gd name="connsiteX7" fmla="*/ 2569003 w 3490513"/>
              <a:gd name="connsiteY7" fmla="*/ 691451 h 2158528"/>
              <a:gd name="connsiteX8" fmla="*/ 2577712 w 3490513"/>
              <a:gd name="connsiteY8" fmla="*/ 0 h 2158528"/>
              <a:gd name="connsiteX0" fmla="*/ 2577712 w 3490513"/>
              <a:gd name="connsiteY0" fmla="*/ 0 h 2158528"/>
              <a:gd name="connsiteX1" fmla="*/ 3490513 w 3490513"/>
              <a:gd name="connsiteY1" fmla="*/ 0 h 2158528"/>
              <a:gd name="connsiteX2" fmla="*/ 3490513 w 3490513"/>
              <a:gd name="connsiteY2" fmla="*/ 2158528 h 2158528"/>
              <a:gd name="connsiteX3" fmla="*/ 2994124 w 3490513"/>
              <a:gd name="connsiteY3" fmla="*/ 2158528 h 2158528"/>
              <a:gd name="connsiteX4" fmla="*/ 11151 w 3490513"/>
              <a:gd name="connsiteY4" fmla="*/ 2064739 h 2158528"/>
              <a:gd name="connsiteX5" fmla="*/ 0 w 3490513"/>
              <a:gd name="connsiteY5" fmla="*/ 701260 h 2158528"/>
              <a:gd name="connsiteX6" fmla="*/ 2569003 w 3490513"/>
              <a:gd name="connsiteY6" fmla="*/ 691451 h 2158528"/>
              <a:gd name="connsiteX7" fmla="*/ 2577712 w 3490513"/>
              <a:gd name="connsiteY7" fmla="*/ 0 h 2158528"/>
              <a:gd name="connsiteX0" fmla="*/ 2577712 w 3490513"/>
              <a:gd name="connsiteY0" fmla="*/ 0 h 2158528"/>
              <a:gd name="connsiteX1" fmla="*/ 3490513 w 3490513"/>
              <a:gd name="connsiteY1" fmla="*/ 0 h 2158528"/>
              <a:gd name="connsiteX2" fmla="*/ 3490513 w 3490513"/>
              <a:gd name="connsiteY2" fmla="*/ 2158528 h 2158528"/>
              <a:gd name="connsiteX3" fmla="*/ 11151 w 3490513"/>
              <a:gd name="connsiteY3" fmla="*/ 2064739 h 2158528"/>
              <a:gd name="connsiteX4" fmla="*/ 0 w 3490513"/>
              <a:gd name="connsiteY4" fmla="*/ 701260 h 2158528"/>
              <a:gd name="connsiteX5" fmla="*/ 2569003 w 3490513"/>
              <a:gd name="connsiteY5" fmla="*/ 691451 h 2158528"/>
              <a:gd name="connsiteX6" fmla="*/ 2577712 w 3490513"/>
              <a:gd name="connsiteY6" fmla="*/ 0 h 2158528"/>
              <a:gd name="connsiteX0" fmla="*/ 2577712 w 4204191"/>
              <a:gd name="connsiteY0" fmla="*/ 0 h 2067881"/>
              <a:gd name="connsiteX1" fmla="*/ 3490513 w 4204191"/>
              <a:gd name="connsiteY1" fmla="*/ 0 h 2067881"/>
              <a:gd name="connsiteX2" fmla="*/ 4204191 w 4204191"/>
              <a:gd name="connsiteY2" fmla="*/ 2067881 h 2067881"/>
              <a:gd name="connsiteX3" fmla="*/ 11151 w 4204191"/>
              <a:gd name="connsiteY3" fmla="*/ 2064739 h 2067881"/>
              <a:gd name="connsiteX4" fmla="*/ 0 w 4204191"/>
              <a:gd name="connsiteY4" fmla="*/ 701260 h 2067881"/>
              <a:gd name="connsiteX5" fmla="*/ 2569003 w 4204191"/>
              <a:gd name="connsiteY5" fmla="*/ 691451 h 2067881"/>
              <a:gd name="connsiteX6" fmla="*/ 2577712 w 4204191"/>
              <a:gd name="connsiteY6" fmla="*/ 0 h 2067881"/>
              <a:gd name="connsiteX0" fmla="*/ 2577712 w 4204191"/>
              <a:gd name="connsiteY0" fmla="*/ 67986 h 2135867"/>
              <a:gd name="connsiteX1" fmla="*/ 4181888 w 4204191"/>
              <a:gd name="connsiteY1" fmla="*/ 0 h 2135867"/>
              <a:gd name="connsiteX2" fmla="*/ 4204191 w 4204191"/>
              <a:gd name="connsiteY2" fmla="*/ 2135867 h 2135867"/>
              <a:gd name="connsiteX3" fmla="*/ 11151 w 4204191"/>
              <a:gd name="connsiteY3" fmla="*/ 2132725 h 2135867"/>
              <a:gd name="connsiteX4" fmla="*/ 0 w 4204191"/>
              <a:gd name="connsiteY4" fmla="*/ 769246 h 2135867"/>
              <a:gd name="connsiteX5" fmla="*/ 2569003 w 4204191"/>
              <a:gd name="connsiteY5" fmla="*/ 759437 h 2135867"/>
              <a:gd name="connsiteX6" fmla="*/ 2577712 w 4204191"/>
              <a:gd name="connsiteY6" fmla="*/ 67986 h 2135867"/>
              <a:gd name="connsiteX0" fmla="*/ 2544259 w 4204191"/>
              <a:gd name="connsiteY0" fmla="*/ 0 h 2135867"/>
              <a:gd name="connsiteX1" fmla="*/ 4181888 w 4204191"/>
              <a:gd name="connsiteY1" fmla="*/ 0 h 2135867"/>
              <a:gd name="connsiteX2" fmla="*/ 4204191 w 4204191"/>
              <a:gd name="connsiteY2" fmla="*/ 2135867 h 2135867"/>
              <a:gd name="connsiteX3" fmla="*/ 11151 w 4204191"/>
              <a:gd name="connsiteY3" fmla="*/ 2132725 h 2135867"/>
              <a:gd name="connsiteX4" fmla="*/ 0 w 4204191"/>
              <a:gd name="connsiteY4" fmla="*/ 769246 h 2135867"/>
              <a:gd name="connsiteX5" fmla="*/ 2569003 w 4204191"/>
              <a:gd name="connsiteY5" fmla="*/ 759437 h 2135867"/>
              <a:gd name="connsiteX6" fmla="*/ 2544259 w 4204191"/>
              <a:gd name="connsiteY6" fmla="*/ 0 h 2135867"/>
              <a:gd name="connsiteX0" fmla="*/ 2566562 w 4226494"/>
              <a:gd name="connsiteY0" fmla="*/ 0 h 2135867"/>
              <a:gd name="connsiteX1" fmla="*/ 4204191 w 4226494"/>
              <a:gd name="connsiteY1" fmla="*/ 0 h 2135867"/>
              <a:gd name="connsiteX2" fmla="*/ 4226494 w 4226494"/>
              <a:gd name="connsiteY2" fmla="*/ 2135867 h 2135867"/>
              <a:gd name="connsiteX3" fmla="*/ 33454 w 4226494"/>
              <a:gd name="connsiteY3" fmla="*/ 2132725 h 2135867"/>
              <a:gd name="connsiteX4" fmla="*/ 0 w 4226494"/>
              <a:gd name="connsiteY4" fmla="*/ 746583 h 2135867"/>
              <a:gd name="connsiteX5" fmla="*/ 2591306 w 4226494"/>
              <a:gd name="connsiteY5" fmla="*/ 759437 h 2135867"/>
              <a:gd name="connsiteX6" fmla="*/ 2566562 w 4226494"/>
              <a:gd name="connsiteY6" fmla="*/ 0 h 2135867"/>
              <a:gd name="connsiteX0" fmla="*/ 2577712 w 4237644"/>
              <a:gd name="connsiteY0" fmla="*/ 0 h 2144057"/>
              <a:gd name="connsiteX1" fmla="*/ 4215341 w 4237644"/>
              <a:gd name="connsiteY1" fmla="*/ 0 h 2144057"/>
              <a:gd name="connsiteX2" fmla="*/ 4237644 w 4237644"/>
              <a:gd name="connsiteY2" fmla="*/ 2135867 h 2144057"/>
              <a:gd name="connsiteX3" fmla="*/ 0 w 4237644"/>
              <a:gd name="connsiteY3" fmla="*/ 2144057 h 2144057"/>
              <a:gd name="connsiteX4" fmla="*/ 11150 w 4237644"/>
              <a:gd name="connsiteY4" fmla="*/ 746583 h 2144057"/>
              <a:gd name="connsiteX5" fmla="*/ 2602456 w 4237644"/>
              <a:gd name="connsiteY5" fmla="*/ 759437 h 2144057"/>
              <a:gd name="connsiteX6" fmla="*/ 2577712 w 4237644"/>
              <a:gd name="connsiteY6" fmla="*/ 0 h 2144057"/>
              <a:gd name="connsiteX0" fmla="*/ 2566885 w 4226817"/>
              <a:gd name="connsiteY0" fmla="*/ 0 h 2135867"/>
              <a:gd name="connsiteX1" fmla="*/ 4204514 w 4226817"/>
              <a:gd name="connsiteY1" fmla="*/ 0 h 2135867"/>
              <a:gd name="connsiteX2" fmla="*/ 4226817 w 4226817"/>
              <a:gd name="connsiteY2" fmla="*/ 2135867 h 2135867"/>
              <a:gd name="connsiteX3" fmla="*/ 22627 w 4226817"/>
              <a:gd name="connsiteY3" fmla="*/ 2132725 h 2135867"/>
              <a:gd name="connsiteX4" fmla="*/ 323 w 4226817"/>
              <a:gd name="connsiteY4" fmla="*/ 746583 h 2135867"/>
              <a:gd name="connsiteX5" fmla="*/ 2591629 w 4226817"/>
              <a:gd name="connsiteY5" fmla="*/ 759437 h 2135867"/>
              <a:gd name="connsiteX6" fmla="*/ 2566885 w 4226817"/>
              <a:gd name="connsiteY6" fmla="*/ 0 h 2135867"/>
              <a:gd name="connsiteX0" fmla="*/ 2567634 w 4227566"/>
              <a:gd name="connsiteY0" fmla="*/ 0 h 2155387"/>
              <a:gd name="connsiteX1" fmla="*/ 4205263 w 4227566"/>
              <a:gd name="connsiteY1" fmla="*/ 0 h 2155387"/>
              <a:gd name="connsiteX2" fmla="*/ 4227566 w 4227566"/>
              <a:gd name="connsiteY2" fmla="*/ 2135867 h 2155387"/>
              <a:gd name="connsiteX3" fmla="*/ 1074 w 4227566"/>
              <a:gd name="connsiteY3" fmla="*/ 2155387 h 2155387"/>
              <a:gd name="connsiteX4" fmla="*/ 1072 w 4227566"/>
              <a:gd name="connsiteY4" fmla="*/ 746583 h 2155387"/>
              <a:gd name="connsiteX5" fmla="*/ 2592378 w 4227566"/>
              <a:gd name="connsiteY5" fmla="*/ 759437 h 2155387"/>
              <a:gd name="connsiteX6" fmla="*/ 2567634 w 4227566"/>
              <a:gd name="connsiteY6" fmla="*/ 0 h 2155387"/>
              <a:gd name="connsiteX0" fmla="*/ 2567057 w 4226989"/>
              <a:gd name="connsiteY0" fmla="*/ 0 h 2135867"/>
              <a:gd name="connsiteX1" fmla="*/ 4204686 w 4226989"/>
              <a:gd name="connsiteY1" fmla="*/ 0 h 2135867"/>
              <a:gd name="connsiteX2" fmla="*/ 4226989 w 4226989"/>
              <a:gd name="connsiteY2" fmla="*/ 2135867 h 2135867"/>
              <a:gd name="connsiteX3" fmla="*/ 11648 w 4226989"/>
              <a:gd name="connsiteY3" fmla="*/ 2132726 h 2135867"/>
              <a:gd name="connsiteX4" fmla="*/ 495 w 4226989"/>
              <a:gd name="connsiteY4" fmla="*/ 746583 h 2135867"/>
              <a:gd name="connsiteX5" fmla="*/ 2591801 w 4226989"/>
              <a:gd name="connsiteY5" fmla="*/ 759437 h 2135867"/>
              <a:gd name="connsiteX6" fmla="*/ 2567057 w 4226989"/>
              <a:gd name="connsiteY6" fmla="*/ 0 h 213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6989" h="2135867">
                <a:moveTo>
                  <a:pt x="2567057" y="0"/>
                </a:moveTo>
                <a:lnTo>
                  <a:pt x="4204686" y="0"/>
                </a:lnTo>
                <a:lnTo>
                  <a:pt x="4226989" y="2135867"/>
                </a:lnTo>
                <a:lnTo>
                  <a:pt x="11648" y="2132726"/>
                </a:lnTo>
                <a:cubicBezTo>
                  <a:pt x="15365" y="1666901"/>
                  <a:pt x="-3222" y="1212408"/>
                  <a:pt x="495" y="746583"/>
                </a:cubicBezTo>
                <a:lnTo>
                  <a:pt x="2591801" y="759437"/>
                </a:lnTo>
                <a:lnTo>
                  <a:pt x="2567057" y="0"/>
                </a:lnTo>
                <a:close/>
              </a:path>
            </a:pathLst>
          </a:cu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908662" y="144122"/>
            <a:ext cx="5181600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150" b="1" i="1" kern="1200" dirty="0">
                <a:solidFill>
                  <a:srgbClr val="E31837"/>
                </a:solidFill>
                <a:cs typeface="Calibri" pitchFamily="34" charset="0"/>
              </a:rPr>
              <a:t>Instruction</a:t>
            </a:r>
            <a:r>
              <a:rPr lang="en-US" sz="1150" b="1" i="1" kern="1200" baseline="0" dirty="0">
                <a:solidFill>
                  <a:srgbClr val="E31837"/>
                </a:solidFill>
                <a:cs typeface="Calibri" pitchFamily="34" charset="0"/>
              </a:rPr>
              <a:t> Slide</a:t>
            </a:r>
            <a:r>
              <a:rPr lang="en-US" sz="1150" b="1" i="1" kern="1200" dirty="0">
                <a:solidFill>
                  <a:srgbClr val="E31837"/>
                </a:solidFill>
                <a:cs typeface="Calibri" pitchFamily="34" charset="0"/>
              </a:rPr>
              <a:t> Only – Delete this from your final presentation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06078" y="94666"/>
            <a:ext cx="444137" cy="678799"/>
          </a:xfrm>
          <a:prstGeom prst="roundRect">
            <a:avLst>
              <a:gd name="adj" fmla="val 12745"/>
            </a:avLst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ular Callout 21"/>
          <p:cNvSpPr/>
          <p:nvPr/>
        </p:nvSpPr>
        <p:spPr bwMode="auto">
          <a:xfrm>
            <a:off x="4703609" y="1150699"/>
            <a:ext cx="1552346" cy="1306095"/>
          </a:xfrm>
          <a:prstGeom prst="wedgeRoundRectCallout">
            <a:avLst>
              <a:gd name="adj1" fmla="val -72483"/>
              <a:gd name="adj2" fmla="val -22378"/>
              <a:gd name="adj3" fmla="val 16667"/>
            </a:avLst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cs typeface="Calibri" pitchFamily="34" charset="0"/>
              </a:rPr>
              <a:t>u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se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 New Slide</a:t>
            </a:r>
            <a:b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</a:b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from the ‘</a:t>
            </a:r>
            <a:r>
              <a:rPr kumimoji="0" lang="en-US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Home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’ ribbon to insert TITLE SLIDE and</a:t>
            </a:r>
            <a:b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</a:b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SECTION HEADER Templates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23" name="Rounded Rectangular Callout 22"/>
          <p:cNvSpPr/>
          <p:nvPr/>
        </p:nvSpPr>
        <p:spPr bwMode="auto">
          <a:xfrm>
            <a:off x="4741126" y="3395160"/>
            <a:ext cx="1404257" cy="1143000"/>
          </a:xfrm>
          <a:prstGeom prst="wedgeRoundRectCallout">
            <a:avLst>
              <a:gd name="adj1" fmla="val -72483"/>
              <a:gd name="adj2" fmla="val -22378"/>
              <a:gd name="adj3" fmla="val 16667"/>
            </a:avLst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cs typeface="Calibri" pitchFamily="34" charset="0"/>
              </a:rPr>
              <a:t>u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Calibri" pitchFamily="34" charset="0"/>
              </a:rPr>
              <a:t>se New Slide from the ‘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Calibri" pitchFamily="34" charset="0"/>
              </a:rPr>
              <a:t>Home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Calibri" pitchFamily="34" charset="0"/>
              </a:rPr>
              <a:t>’ ribbon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cs typeface="Calibri" pitchFamily="34" charset="0"/>
              </a:rPr>
              <a:t> to insert CONTENT SLIDE Templates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Calibri" pitchFamily="34" charset="0"/>
            </a:endParaRPr>
          </a:p>
        </p:txBody>
      </p:sp>
      <p:sp>
        <p:nvSpPr>
          <p:cNvPr id="24" name="&quot;No&quot; Symbol 23"/>
          <p:cNvSpPr/>
          <p:nvPr/>
        </p:nvSpPr>
        <p:spPr bwMode="auto">
          <a:xfrm>
            <a:off x="8364723" y="889071"/>
            <a:ext cx="709907" cy="709907"/>
          </a:xfrm>
          <a:prstGeom prst="noSmoking">
            <a:avLst>
              <a:gd name="adj" fmla="val 10719"/>
            </a:avLst>
          </a:prstGeom>
          <a:solidFill>
            <a:srgbClr val="E31837">
              <a:alpha val="6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err="1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n-lt"/>
            </a:endParaRPr>
          </a:p>
        </p:txBody>
      </p:sp>
      <p:sp>
        <p:nvSpPr>
          <p:cNvPr id="25" name="Rounded Rectangular Callout 24"/>
          <p:cNvSpPr/>
          <p:nvPr/>
        </p:nvSpPr>
        <p:spPr bwMode="auto">
          <a:xfrm>
            <a:off x="8401218" y="1934415"/>
            <a:ext cx="1295400" cy="1143000"/>
          </a:xfrm>
          <a:prstGeom prst="wedgeRoundRectCallout">
            <a:avLst>
              <a:gd name="adj1" fmla="val -23071"/>
              <a:gd name="adj2" fmla="val -80378"/>
              <a:gd name="adj3" fmla="val 16667"/>
            </a:avLst>
          </a:prstGeom>
          <a:solidFill>
            <a:srgbClr val="E3183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cs typeface="Calibri" pitchFamily="34" charset="0"/>
              </a:rPr>
              <a:t>Do not use</a:t>
            </a:r>
            <a:br>
              <a:rPr lang="en-US" sz="1200" dirty="0">
                <a:solidFill>
                  <a:schemeClr val="bg1"/>
                </a:solidFill>
                <a:cs typeface="Calibri" pitchFamily="34" charset="0"/>
              </a:rPr>
            </a:br>
            <a:r>
              <a:rPr lang="en-US" sz="1200" dirty="0">
                <a:solidFill>
                  <a:schemeClr val="bg1"/>
                </a:solidFill>
                <a:cs typeface="Calibri" pitchFamily="34" charset="0"/>
              </a:rPr>
              <a:t>Slide Master</a:t>
            </a:r>
            <a:br>
              <a:rPr lang="en-US" sz="1200" dirty="0">
                <a:solidFill>
                  <a:schemeClr val="bg1"/>
                </a:solidFill>
                <a:cs typeface="Calibri" pitchFamily="34" charset="0"/>
              </a:rPr>
            </a:br>
            <a:r>
              <a:rPr lang="en-US" sz="1200" dirty="0">
                <a:solidFill>
                  <a:schemeClr val="bg1"/>
                </a:solidFill>
                <a:cs typeface="Calibri" pitchFamily="34" charset="0"/>
              </a:rPr>
              <a:t>to edit presentation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10781954" y="794151"/>
            <a:ext cx="380509" cy="219711"/>
          </a:xfrm>
          <a:prstGeom prst="roundRect">
            <a:avLst/>
          </a:prstGeom>
          <a:noFill/>
          <a:ln w="38100" cap="flat" cmpd="sng" algn="ctr">
            <a:solidFill>
              <a:srgbClr val="E31837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err="1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160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106" y="1024128"/>
            <a:ext cx="4801983" cy="1124331"/>
          </a:xfrm>
        </p:spPr>
        <p:txBody>
          <a:bodyPr/>
          <a:lstStyle/>
          <a:p>
            <a:r>
              <a:rPr lang="en-US" dirty="0"/>
              <a:t>SECTION header – option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60627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44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header – option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Lorem ipsum dolor sit amet,</a:t>
            </a:r>
            <a:br>
              <a:rPr lang="en-US"/>
            </a:br>
            <a:r>
              <a:rPr lang="en-US"/>
              <a:t>consectetuer adipiscing elit.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60627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77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header – option 3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594106" y="2835913"/>
            <a:ext cx="7104916" cy="26670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DONEC SEMPER VELIT</a:t>
            </a:r>
          </a:p>
          <a:p>
            <a:r>
              <a:rPr lang="en-US" dirty="0"/>
              <a:t>SED TRISTIQUE?</a:t>
            </a:r>
          </a:p>
          <a:p>
            <a:r>
              <a:rPr lang="en-US" dirty="0">
                <a:solidFill>
                  <a:schemeClr val="accent1"/>
                </a:solidFill>
              </a:rPr>
              <a:t>AENEAN VARIUS NISL</a:t>
            </a:r>
          </a:p>
          <a:p>
            <a:r>
              <a:rPr lang="en-US" dirty="0">
                <a:solidFill>
                  <a:schemeClr val="accent1"/>
                </a:solidFill>
              </a:rPr>
              <a:t>LIGULA DAPIBUS, NEC</a:t>
            </a:r>
          </a:p>
          <a:p>
            <a:r>
              <a:rPr lang="en-US" dirty="0">
                <a:solidFill>
                  <a:schemeClr val="accent1"/>
                </a:solidFill>
              </a:rPr>
              <a:t>MALESUADA ODIO.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75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Agenda item 1</a:t>
            </a:r>
          </a:p>
          <a:p>
            <a:r>
              <a:rPr lang="en-US"/>
              <a:t>Agenda item 2</a:t>
            </a:r>
          </a:p>
          <a:p>
            <a:r>
              <a:rPr lang="en-US"/>
              <a:t>Agenda item 3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r>
              <a:rPr lang="en-US"/>
              <a:t>Agenda item 4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Agenda item 5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r>
              <a:rPr lang="en-US"/>
              <a:t>Agenda item 6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/>
              <a:t>Agenda item 7</a:t>
            </a:r>
          </a:p>
          <a:p>
            <a:r>
              <a:rPr lang="en-US"/>
              <a:t>Agenda item 8</a:t>
            </a:r>
          </a:p>
          <a:p>
            <a:r>
              <a:rPr lang="en-US"/>
              <a:t>Agenda item 9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022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TITLE LOREM IPSUM DOLOR SIT AMET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r>
              <a:rPr lang="en-US"/>
              <a:t>Nunc viverra imperdiet enim. Fusce est. Vivamus a tellus.</a:t>
            </a:r>
          </a:p>
          <a:p>
            <a:r>
              <a:rPr lang="en-US"/>
              <a:t>Pellentesque habitant morbi tristique senectus et netus et malesuada fames ac turpis egestas. Proin pharetra nonummy pede. Mauris et orci.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42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SLIDE TITLE LOREM IPSUM DOLOR SIT AMET</a:t>
            </a:r>
            <a:br>
              <a:rPr lang="en-US"/>
            </a:br>
            <a:r>
              <a:rPr lang="en-US"/>
              <a:t>USING TWO LINES OF TEXT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pharetra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34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SUBHEAD LOREM IPSUM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r>
              <a:rPr lang="en-US"/>
              <a:t>Nunc viverra imperdiet enim. Fusce est. Vivamus a tellus.</a:t>
            </a:r>
          </a:p>
          <a:p>
            <a:r>
              <a:rPr lang="en-US"/>
              <a:t>Pellentesque habitant morbi tristique senectus et netus et malesuada fames ac turpis egestas. Proin pharetra nonummy pede. Mauris et orci.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TITLE LOREM IPSUM DOLOR SIT 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440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SUBHEAD LOREM IPSUM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Lorem ipsum dolor sit </a:t>
            </a:r>
            <a:r>
              <a:rPr lang="en-US" b="1" dirty="0" err="1"/>
              <a:t>amet</a:t>
            </a:r>
            <a:r>
              <a:rPr lang="en-US" b="1" dirty="0"/>
              <a:t>, </a:t>
            </a:r>
            <a:r>
              <a:rPr lang="en-US" b="1" dirty="0" err="1"/>
              <a:t>consectetur</a:t>
            </a:r>
            <a:r>
              <a:rPr lang="en-US" b="1" dirty="0"/>
              <a:t> </a:t>
            </a:r>
            <a:r>
              <a:rPr lang="en-US" b="1" dirty="0" err="1"/>
              <a:t>adipiscing</a:t>
            </a:r>
            <a:r>
              <a:rPr lang="en-US" b="1" dirty="0"/>
              <a:t> </a:t>
            </a:r>
            <a:r>
              <a:rPr lang="en-US" b="1" dirty="0" err="1"/>
              <a:t>elit</a:t>
            </a:r>
            <a:r>
              <a:rPr lang="en-US" b="1" dirty="0"/>
              <a:t>.</a:t>
            </a:r>
            <a:br>
              <a:rPr lang="en-US" b="1" dirty="0"/>
            </a:br>
            <a:r>
              <a:rPr lang="en-US" b="1" dirty="0" err="1"/>
              <a:t>Praesent</a:t>
            </a:r>
            <a:r>
              <a:rPr lang="en-US" b="1" dirty="0"/>
              <a:t> </a:t>
            </a:r>
            <a:r>
              <a:rPr lang="en-US" b="1" dirty="0" err="1"/>
              <a:t>hendrerit</a:t>
            </a:r>
            <a:r>
              <a:rPr lang="en-US" b="1" dirty="0"/>
              <a:t> </a:t>
            </a:r>
            <a:r>
              <a:rPr lang="en-US" b="1" dirty="0" err="1"/>
              <a:t>nisl</a:t>
            </a:r>
            <a:r>
              <a:rPr lang="en-US" b="1" dirty="0"/>
              <a:t> </a:t>
            </a:r>
            <a:r>
              <a:rPr lang="en-US" b="1" dirty="0" err="1"/>
              <a:t>eu</a:t>
            </a:r>
            <a:r>
              <a:rPr lang="en-US" b="1" dirty="0"/>
              <a:t> </a:t>
            </a:r>
            <a:r>
              <a:rPr lang="en-US" b="1" dirty="0" err="1"/>
              <a:t>viverra</a:t>
            </a:r>
            <a:r>
              <a:rPr lang="en-US" b="1" dirty="0"/>
              <a:t> </a:t>
            </a:r>
            <a:r>
              <a:rPr lang="en-US" b="1" dirty="0" err="1"/>
              <a:t>lobortis</a:t>
            </a:r>
            <a:r>
              <a:rPr lang="en-US" b="1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Nunc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lacus, vitae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dictum </a:t>
            </a:r>
            <a:r>
              <a:rPr lang="en-US" dirty="0" err="1"/>
              <a:t>nec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r>
              <a:rPr lang="en-US" b="1" dirty="0" err="1"/>
              <a:t>Morbi</a:t>
            </a:r>
            <a:r>
              <a:rPr lang="en-US" b="1" dirty="0"/>
              <a:t> </a:t>
            </a:r>
            <a:r>
              <a:rPr lang="en-US" b="1" dirty="0" err="1"/>
              <a:t>eget</a:t>
            </a:r>
            <a:r>
              <a:rPr lang="en-US" b="1" dirty="0"/>
              <a:t> libero </a:t>
            </a:r>
            <a:r>
              <a:rPr lang="en-US" b="1" dirty="0" err="1"/>
              <a:t>mattis</a:t>
            </a:r>
            <a:r>
              <a:rPr lang="en-US" b="1" dirty="0"/>
              <a:t>, </a:t>
            </a:r>
            <a:r>
              <a:rPr lang="en-US" b="1" dirty="0" err="1"/>
              <a:t>venenatis</a:t>
            </a:r>
            <a:r>
              <a:rPr lang="en-US" b="1" dirty="0"/>
              <a:t> </a:t>
            </a:r>
            <a:r>
              <a:rPr lang="en-US" b="1" dirty="0" err="1"/>
              <a:t>risus</a:t>
            </a:r>
            <a:r>
              <a:rPr lang="en-US" b="1" dirty="0"/>
              <a:t> </a:t>
            </a:r>
            <a:r>
              <a:rPr lang="en-US" b="1" dirty="0" err="1"/>
              <a:t>ut</a:t>
            </a:r>
            <a:r>
              <a:rPr lang="en-US" b="1" dirty="0"/>
              <a:t>, </a:t>
            </a:r>
            <a:r>
              <a:rPr lang="en-US" b="1" dirty="0" err="1"/>
              <a:t>tincidunt</a:t>
            </a:r>
            <a:r>
              <a:rPr lang="en-US" b="1" dirty="0"/>
              <a:t> </a:t>
            </a:r>
            <a:r>
              <a:rPr lang="en-US" b="1" dirty="0" err="1"/>
              <a:t>nibh</a:t>
            </a:r>
            <a:r>
              <a:rPr lang="en-US" b="1" dirty="0"/>
              <a:t>. </a:t>
            </a:r>
            <a:r>
              <a:rPr lang="en-US" b="1" dirty="0" err="1"/>
              <a:t>Mauris</a:t>
            </a:r>
            <a:r>
              <a:rPr lang="en-US" b="1" dirty="0"/>
              <a:t> at </a:t>
            </a:r>
            <a:r>
              <a:rPr lang="en-US" b="1" dirty="0" err="1"/>
              <a:t>urna</a:t>
            </a:r>
            <a:r>
              <a:rPr lang="en-US" b="1" dirty="0"/>
              <a:t> sem.</a:t>
            </a:r>
          </a:p>
          <a:p>
            <a:pPr lvl="1"/>
            <a:r>
              <a:rPr lang="en-US" dirty="0"/>
              <a:t>Nam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,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, porta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</a:t>
            </a:r>
          </a:p>
          <a:p>
            <a:r>
              <a:rPr lang="en-US" b="1" dirty="0" err="1"/>
              <a:t>Sed</a:t>
            </a:r>
            <a:r>
              <a:rPr lang="en-US" b="1" dirty="0"/>
              <a:t> </a:t>
            </a:r>
            <a:r>
              <a:rPr lang="en-US" b="1" dirty="0" err="1"/>
              <a:t>varius</a:t>
            </a:r>
            <a:r>
              <a:rPr lang="en-US" b="1" dirty="0"/>
              <a:t> </a:t>
            </a:r>
            <a:r>
              <a:rPr lang="en-US" b="1" dirty="0" err="1"/>
              <a:t>odio</a:t>
            </a:r>
            <a:r>
              <a:rPr lang="en-US" b="1" dirty="0"/>
              <a:t> </a:t>
            </a:r>
            <a:r>
              <a:rPr lang="en-US" b="1" dirty="0" err="1"/>
              <a:t>nec</a:t>
            </a:r>
            <a:r>
              <a:rPr lang="en-US" b="1" dirty="0"/>
              <a:t> </a:t>
            </a:r>
            <a:r>
              <a:rPr lang="en-US" b="1" dirty="0" err="1"/>
              <a:t>sem</a:t>
            </a:r>
            <a:r>
              <a:rPr lang="en-US" b="1" dirty="0"/>
              <a:t> </a:t>
            </a:r>
            <a:r>
              <a:rPr lang="en-US" b="1" dirty="0" err="1"/>
              <a:t>sagittis</a:t>
            </a:r>
            <a:r>
              <a:rPr lang="en-US" b="1" dirty="0"/>
              <a:t> </a:t>
            </a:r>
            <a:r>
              <a:rPr lang="en-US" b="1" dirty="0" err="1"/>
              <a:t>commodo</a:t>
            </a:r>
            <a:r>
              <a:rPr lang="en-US" b="1" dirty="0"/>
              <a:t>. Nam porta </a:t>
            </a:r>
            <a:r>
              <a:rPr lang="en-US" b="1" dirty="0" err="1"/>
              <a:t>nunc</a:t>
            </a:r>
            <a:r>
              <a:rPr lang="en-US" b="1" dirty="0"/>
              <a:t> at </a:t>
            </a:r>
            <a:r>
              <a:rPr lang="en-US" b="1" dirty="0" err="1"/>
              <a:t>leo</a:t>
            </a:r>
            <a:r>
              <a:rPr lang="en-US" b="1" dirty="0"/>
              <a:t> </a:t>
            </a:r>
            <a:r>
              <a:rPr lang="en-US" b="1" dirty="0" err="1"/>
              <a:t>ultrices</a:t>
            </a:r>
            <a:r>
              <a:rPr lang="en-US" b="1" dirty="0"/>
              <a:t>,</a:t>
            </a:r>
            <a:br>
              <a:rPr lang="en-US" b="1" dirty="0"/>
            </a:br>
            <a:r>
              <a:rPr lang="en-US" b="1" dirty="0"/>
              <a:t>vitae </a:t>
            </a:r>
            <a:r>
              <a:rPr lang="en-US" b="1" dirty="0" err="1"/>
              <a:t>imperdiet</a:t>
            </a:r>
            <a:r>
              <a:rPr lang="en-US" b="1" dirty="0"/>
              <a:t> nisi </a:t>
            </a:r>
            <a:r>
              <a:rPr lang="en-US" b="1" dirty="0" err="1"/>
              <a:t>condimentum</a:t>
            </a:r>
            <a:r>
              <a:rPr lang="en-US" b="1" dirty="0"/>
              <a:t>. </a:t>
            </a:r>
            <a:r>
              <a:rPr lang="en-US" b="1" dirty="0" err="1"/>
              <a:t>Donec</a:t>
            </a:r>
            <a:r>
              <a:rPr lang="en-US" b="1" dirty="0"/>
              <a:t> in tempus sem.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dictum magna, in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id.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Integer </a:t>
            </a:r>
            <a:r>
              <a:rPr lang="en-US" dirty="0" err="1"/>
              <a:t>sollicitudin</a:t>
            </a:r>
            <a:r>
              <a:rPr lang="en-US" dirty="0"/>
              <a:t> ante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TITLE LOREM IPSUM DOLOR SIT 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317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SUBHEAD LOREM IPSUM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SUBHEAD LOREM IPSUM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TITLE LOREM IPSUM DOLOR SIT 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030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endParaRPr lang="en-US" dirty="0"/>
          </a:p>
          <a:p>
            <a:pPr lvl="1"/>
            <a:r>
              <a:rPr lang="en-US" dirty="0"/>
              <a:t>Purus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Purus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r="2379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7" b="7177"/>
          <a:stretch>
            <a:fillRect/>
          </a:stretch>
        </p:blipFill>
        <p:spPr/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4144980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NOVEMBER 10, 2015</a:t>
            </a:r>
            <a:br>
              <a:rPr lang="en-US"/>
            </a:br>
            <a:r>
              <a:rPr lang="en-US"/>
              <a:t>PREPARED BY JOHN SMITH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PRESENTATION TITLE – Option 1</a:t>
            </a:r>
          </a:p>
        </p:txBody>
      </p:sp>
    </p:spTree>
    <p:extLst>
      <p:ext uri="{BB962C8B-B14F-4D97-AF65-F5344CB8AC3E}">
        <p14:creationId xmlns:p14="http://schemas.microsoft.com/office/powerpoint/2010/main" val="1079036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layout – option 1</a:t>
            </a:r>
          </a:p>
        </p:txBody>
      </p:sp>
      <p:graphicFrame>
        <p:nvGraphicFramePr>
          <p:cNvPr id="6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037350"/>
              </p:ext>
            </p:extLst>
          </p:nvPr>
        </p:nvGraphicFramePr>
        <p:xfrm>
          <a:off x="422275" y="1452563"/>
          <a:ext cx="10995142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59433" y="1602297"/>
            <a:ext cx="10523092" cy="4014934"/>
            <a:chOff x="659433" y="1602297"/>
            <a:chExt cx="9041411" cy="4014934"/>
          </a:xfrm>
        </p:grpSpPr>
        <p:sp>
          <p:nvSpPr>
            <p:cNvPr id="17" name="Rectangle 16"/>
            <p:cNvSpPr/>
            <p:nvPr/>
          </p:nvSpPr>
          <p:spPr>
            <a:xfrm>
              <a:off x="659433" y="1602297"/>
              <a:ext cx="813816" cy="401493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48624" y="1602297"/>
              <a:ext cx="813816" cy="401493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94759" y="1602297"/>
              <a:ext cx="813816" cy="401493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40894" y="1602297"/>
              <a:ext cx="813816" cy="401493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887028" y="1602297"/>
              <a:ext cx="813816" cy="401493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305568" y="1602297"/>
              <a:ext cx="813816" cy="401493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304456" y="1626739"/>
            <a:ext cx="623160" cy="715975"/>
            <a:chOff x="7363215" y="1070169"/>
            <a:chExt cx="623160" cy="715975"/>
          </a:xfrm>
          <a:solidFill>
            <a:srgbClr val="E31837"/>
          </a:solidFill>
        </p:grpSpPr>
        <p:sp>
          <p:nvSpPr>
            <p:cNvPr id="27" name="Rectangle 26"/>
            <p:cNvSpPr/>
            <p:nvPr/>
          </p:nvSpPr>
          <p:spPr>
            <a:xfrm>
              <a:off x="7363216" y="1070169"/>
              <a:ext cx="623159" cy="411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/>
                <a:t>79</a:t>
              </a:r>
              <a:r>
                <a:rPr lang="en-US" sz="1400" dirty="0"/>
                <a:t>%</a:t>
              </a:r>
              <a:endParaRPr lang="en-US" sz="2000" dirty="0"/>
            </a:p>
          </p:txBody>
        </p:sp>
        <p:sp>
          <p:nvSpPr>
            <p:cNvPr id="28" name="Right Triangle 27"/>
            <p:cNvSpPr/>
            <p:nvPr/>
          </p:nvSpPr>
          <p:spPr>
            <a:xfrm flipV="1">
              <a:off x="7363215" y="1476478"/>
              <a:ext cx="153828" cy="30966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434829" y="2257759"/>
            <a:ext cx="623160" cy="724170"/>
            <a:chOff x="7363215" y="1075249"/>
            <a:chExt cx="623160" cy="724170"/>
          </a:xfrm>
          <a:solidFill>
            <a:schemeClr val="accent6"/>
          </a:solidFill>
        </p:grpSpPr>
        <p:sp>
          <p:nvSpPr>
            <p:cNvPr id="30" name="Rectangle 29"/>
            <p:cNvSpPr/>
            <p:nvPr/>
          </p:nvSpPr>
          <p:spPr>
            <a:xfrm>
              <a:off x="7363216" y="1075249"/>
              <a:ext cx="623159" cy="4145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/>
                <a:t>42</a:t>
              </a:r>
              <a:r>
                <a:rPr lang="en-US" sz="1400" dirty="0"/>
                <a:t>%</a:t>
              </a:r>
              <a:endParaRPr lang="en-US" sz="2000" dirty="0"/>
            </a:p>
          </p:txBody>
        </p:sp>
        <p:sp>
          <p:nvSpPr>
            <p:cNvPr id="31" name="Right Triangle 30"/>
            <p:cNvSpPr/>
            <p:nvPr/>
          </p:nvSpPr>
          <p:spPr>
            <a:xfrm flipV="1">
              <a:off x="7363215" y="1489753"/>
              <a:ext cx="153828" cy="30966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1652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CHART HEADLINE OR SUBTITLE CAN GO HERE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52486323"/>
              </p:ext>
            </p:extLst>
          </p:nvPr>
        </p:nvGraphicFramePr>
        <p:xfrm>
          <a:off x="422275" y="1966054"/>
          <a:ext cx="10995142" cy="4042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layout – option 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59433" y="2105637"/>
            <a:ext cx="10523092" cy="3545150"/>
            <a:chOff x="659433" y="2105637"/>
            <a:chExt cx="9041411" cy="3545150"/>
          </a:xfrm>
        </p:grpSpPr>
        <p:sp>
          <p:nvSpPr>
            <p:cNvPr id="24" name="Rectangle 23"/>
            <p:cNvSpPr/>
            <p:nvPr/>
          </p:nvSpPr>
          <p:spPr>
            <a:xfrm>
              <a:off x="659433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948624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94759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40894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887028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305568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319444" y="1994761"/>
            <a:ext cx="623160" cy="715975"/>
            <a:chOff x="7363215" y="1070169"/>
            <a:chExt cx="623160" cy="715975"/>
          </a:xfrm>
          <a:solidFill>
            <a:srgbClr val="E31837"/>
          </a:solidFill>
        </p:grpSpPr>
        <p:sp>
          <p:nvSpPr>
            <p:cNvPr id="6" name="Rectangle 5"/>
            <p:cNvSpPr/>
            <p:nvPr/>
          </p:nvSpPr>
          <p:spPr>
            <a:xfrm>
              <a:off x="7363216" y="1070169"/>
              <a:ext cx="623159" cy="411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/>
                <a:t>79</a:t>
              </a:r>
              <a:r>
                <a:rPr lang="en-US" sz="1400" dirty="0"/>
                <a:t>%</a:t>
              </a:r>
              <a:endParaRPr lang="en-US" sz="2000" dirty="0"/>
            </a:p>
          </p:txBody>
        </p:sp>
        <p:sp>
          <p:nvSpPr>
            <p:cNvPr id="18" name="Right Triangle 17"/>
            <p:cNvSpPr/>
            <p:nvPr/>
          </p:nvSpPr>
          <p:spPr>
            <a:xfrm flipV="1">
              <a:off x="7363215" y="1476478"/>
              <a:ext cx="153828" cy="30966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34829" y="2592531"/>
            <a:ext cx="623160" cy="724170"/>
            <a:chOff x="7363215" y="1075249"/>
            <a:chExt cx="623160" cy="724170"/>
          </a:xfrm>
          <a:solidFill>
            <a:schemeClr val="accent6"/>
          </a:solidFill>
        </p:grpSpPr>
        <p:sp>
          <p:nvSpPr>
            <p:cNvPr id="21" name="Rectangle 20"/>
            <p:cNvSpPr/>
            <p:nvPr/>
          </p:nvSpPr>
          <p:spPr>
            <a:xfrm>
              <a:off x="7363216" y="1075249"/>
              <a:ext cx="623159" cy="4145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/>
                <a:t>42</a:t>
              </a:r>
              <a:r>
                <a:rPr lang="en-US" sz="1400" dirty="0"/>
                <a:t>%</a:t>
              </a:r>
              <a:endParaRPr lang="en-US" sz="2000" dirty="0"/>
            </a:p>
          </p:txBody>
        </p:sp>
        <p:sp>
          <p:nvSpPr>
            <p:cNvPr id="22" name="Right Triangle 21"/>
            <p:cNvSpPr/>
            <p:nvPr/>
          </p:nvSpPr>
          <p:spPr>
            <a:xfrm flipV="1">
              <a:off x="7363215" y="1489753"/>
              <a:ext cx="153828" cy="30966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0990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Chart layout – option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761958"/>
              </p:ext>
            </p:extLst>
          </p:nvPr>
        </p:nvGraphicFramePr>
        <p:xfrm>
          <a:off x="422275" y="1452563"/>
          <a:ext cx="11020308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1102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Bar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028996"/>
              </p:ext>
            </p:extLst>
          </p:nvPr>
        </p:nvGraphicFramePr>
        <p:xfrm>
          <a:off x="422275" y="1452563"/>
          <a:ext cx="11020308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3736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31652308"/>
              </p:ext>
            </p:extLst>
          </p:nvPr>
        </p:nvGraphicFramePr>
        <p:xfrm>
          <a:off x="422275" y="1452563"/>
          <a:ext cx="4648200" cy="4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pharetra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Pie Chart – option 1</a:t>
            </a:r>
          </a:p>
        </p:txBody>
      </p:sp>
    </p:spTree>
    <p:extLst>
      <p:ext uri="{BB962C8B-B14F-4D97-AF65-F5344CB8AC3E}">
        <p14:creationId xmlns:p14="http://schemas.microsoft.com/office/powerpoint/2010/main" val="2529180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24949498"/>
              </p:ext>
            </p:extLst>
          </p:nvPr>
        </p:nvGraphicFramePr>
        <p:xfrm>
          <a:off x="422275" y="1452563"/>
          <a:ext cx="4648200" cy="4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pharetra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Pie Chart – option 2</a:t>
            </a:r>
          </a:p>
        </p:txBody>
      </p:sp>
    </p:spTree>
    <p:extLst>
      <p:ext uri="{BB962C8B-B14F-4D97-AF65-F5344CB8AC3E}">
        <p14:creationId xmlns:p14="http://schemas.microsoft.com/office/powerpoint/2010/main" val="146941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SUBHEAD LOREM IPSUM</a:t>
            </a:r>
            <a:endParaRPr lang="en-US" dirty="0"/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02598004"/>
              </p:ext>
            </p:extLst>
          </p:nvPr>
        </p:nvGraphicFramePr>
        <p:xfrm>
          <a:off x="422273" y="1995488"/>
          <a:ext cx="11012080" cy="3952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3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3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3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4058">
                <a:tc>
                  <a:txBody>
                    <a:bodyPr/>
                    <a:lstStyle/>
                    <a:p>
                      <a:r>
                        <a:rPr lang="en-US" dirty="0"/>
                        <a:t>Table</a:t>
                      </a:r>
                      <a:r>
                        <a:rPr lang="en-US" baseline="0" dirty="0"/>
                        <a:t> Heading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058">
                <a:tc>
                  <a:txBody>
                    <a:bodyPr/>
                    <a:lstStyle/>
                    <a:p>
                      <a:r>
                        <a:rPr lang="en-US" dirty="0"/>
                        <a:t>Table 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0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0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0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0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0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0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062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BBC41E-BA09-A441-93DB-1006128C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176579-B71F-A54D-B19C-2555A0E3F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3A3A7-6006-094A-A2DE-B0CAF25FAE8C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D83F1C-4146-FB46-9020-10B47BB965F8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75333-FB17-8A4C-A054-DF5074A906B2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307B5C-A154-5D49-A498-36C620067B00}"/>
              </a:ext>
            </a:extLst>
          </p:cNvPr>
          <p:cNvSpPr>
            <a:spLocks noGrp="1"/>
          </p:cNvSpPr>
          <p:nvPr>
            <p:ph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FB3FAE-5E16-4840-A0AE-20EC0F4099E8}"/>
              </a:ext>
            </a:extLst>
          </p:cNvPr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2A3078-24E5-7F4C-883A-231872854CBC}"/>
              </a:ext>
            </a:extLst>
          </p:cNvPr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6F4A7B-73C8-A842-9F09-5A6CD7DDC681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8D43563-EB73-B44D-A2CB-3C8D8D1AB960}"/>
              </a:ext>
            </a:extLst>
          </p:cNvPr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07487BB-9A98-AD4A-9D2B-2D2D9CC205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C62DFC2-5978-EC40-8337-01D52AB03B3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9D57F8-848F-B045-B230-E0AA3D3A172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F02189-0A18-B94C-9B59-95590C52203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B04C197-4363-1340-9985-D7A3D222C4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4692C3-DC55-574F-A9EB-12A0330825B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E4F35C-1D63-2C48-9DEE-FE195EC843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E0664C-0314-3A40-B473-9800D507B60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992620-4500-9943-916F-4840B66C72D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A785B9C-3E2D-4248-BCE9-36060D6D75F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268BF57-CEE3-5041-8265-54666BEF34C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73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3E7926F0-B629-AA4C-ABDF-5063444B6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95460C-5695-0B49-BA19-7B6CE6C85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046DA62-D461-BA41-A5EE-BAA1AEA2A79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AA9D901-B98C-5245-A350-746B1894FEE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BD539AB-E21D-6A4A-8296-19E249249CB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DE3A3DB-F390-144C-B82F-A1AA311133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AAAF604-AA4A-3D45-8641-1258CF6AE60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04D8897-9845-AD4C-BEF1-3CF65F8AF3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EB6F92D-15E9-A941-BA2D-BAFDC269861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50777D6-6C2F-7D4E-A4F0-FA6809955A0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1E92485-97AD-B04D-A705-714E2EB3FD1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6129511-5BF8-A64C-9145-5AAF3F8874E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77BE0DA2-078C-BA47-A57B-18D013673D2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711B436-CA72-4149-972C-BEAC5AABCEF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BB09D7DA-A189-1648-8C19-4A92A160F21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1C12D21E-DF6C-8145-940B-A3ACA3DBE6A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F3ACC7F-7653-974C-BE47-85B3CF96A51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931C4E0-E33B-5648-ABE0-AD99AC24DEE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ED980C3-AE27-914C-A4C2-3D948BD30B2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4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NOVEMBER 10, 2015</a:t>
            </a:r>
            <a:br>
              <a:rPr lang="en-US"/>
            </a:br>
            <a:r>
              <a:rPr lang="en-US"/>
              <a:t>PREPARED BY JOHN SMITH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TITLE – Option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458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NOVEMBER 10, 2015</a:t>
            </a:r>
            <a:br>
              <a:rPr lang="en-US"/>
            </a:br>
            <a:r>
              <a:rPr lang="en-US"/>
              <a:t>PREPARED BY JOHN SMITH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PRESENTATION TITLE – Option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738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NOVEMBER 10, 2015</a:t>
            </a:r>
            <a:br>
              <a:rPr lang="en-US"/>
            </a:br>
            <a:r>
              <a:rPr lang="en-US"/>
              <a:t>PREPARED BY JOHN SMITH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TITLE – Option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59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NOVEMBER 10, 2015</a:t>
            </a:r>
            <a:br>
              <a:rPr lang="en-US"/>
            </a:br>
            <a:r>
              <a:rPr lang="en-US"/>
              <a:t>PREPARED BY JOHN SMITH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TITLE – Option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544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NOVEMBER 10, 2015</a:t>
            </a:r>
            <a:br>
              <a:rPr lang="en-US"/>
            </a:br>
            <a:r>
              <a:rPr lang="en-US"/>
              <a:t>PREPARED BY JOHN SMITH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TITLE – Option 6</a:t>
            </a:r>
            <a:br>
              <a:rPr lang="en-US" dirty="0"/>
            </a:br>
            <a:r>
              <a:rPr lang="en-US" dirty="0"/>
              <a:t>(2 LINES OF TEXT)</a:t>
            </a:r>
          </a:p>
        </p:txBody>
      </p:sp>
    </p:spTree>
    <p:extLst>
      <p:ext uri="{BB962C8B-B14F-4D97-AF65-F5344CB8AC3E}">
        <p14:creationId xmlns:p14="http://schemas.microsoft.com/office/powerpoint/2010/main" val="3442478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NOVEMBER 10, 2015</a:t>
            </a:r>
            <a:br>
              <a:rPr lang="en-US"/>
            </a:br>
            <a:r>
              <a:rPr lang="en-US"/>
              <a:t>PREPARED BY JOHN SMITH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PRESENTATION TITLE – Option 7</a:t>
            </a:r>
            <a:br>
              <a:rPr lang="en-US"/>
            </a:br>
            <a:r>
              <a:rPr lang="en-US"/>
              <a:t>(2 LINES OF TEXT)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840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NOVEMBER 10, 2015</a:t>
            </a:r>
            <a:br>
              <a:rPr lang="en-US"/>
            </a:br>
            <a:r>
              <a:rPr lang="en-US"/>
              <a:t>PREPARED BY JOHN SMITH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TITLE – Option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273631"/>
      </p:ext>
    </p:extLst>
  </p:cSld>
  <p:clrMapOvr>
    <a:masterClrMapping/>
  </p:clrMapOvr>
</p:sld>
</file>

<file path=ppt/theme/theme1.xml><?xml version="1.0" encoding="utf-8"?>
<a:theme xmlns:a="http://schemas.openxmlformats.org/drawingml/2006/main" name="UofT PPT Template 2021">
  <a:themeElements>
    <a:clrScheme name="Boundless2015">
      <a:dk1>
        <a:sysClr val="windowText" lastClr="000000"/>
      </a:dk1>
      <a:lt1>
        <a:sysClr val="window" lastClr="FFFFFF"/>
      </a:lt1>
      <a:dk2>
        <a:srgbClr val="002A5C"/>
      </a:dk2>
      <a:lt2>
        <a:srgbClr val="E7E6E6"/>
      </a:lt2>
      <a:accent1>
        <a:srgbClr val="008BA9"/>
      </a:accent1>
      <a:accent2>
        <a:srgbClr val="A5A5A5"/>
      </a:accent2>
      <a:accent3>
        <a:srgbClr val="7BA4D9"/>
      </a:accent3>
      <a:accent4>
        <a:srgbClr val="DAE5CD"/>
      </a:accent4>
      <a:accent5>
        <a:srgbClr val="FFE498"/>
      </a:accent5>
      <a:accent6>
        <a:srgbClr val="2AA6C8"/>
      </a:accent6>
      <a:hlink>
        <a:srgbClr val="008BA9"/>
      </a:hlink>
      <a:folHlink>
        <a:srgbClr val="7BA4D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2385</TotalTime>
  <Words>938</Words>
  <Application>Microsoft Macintosh PowerPoint</Application>
  <PresentationFormat>Widescreen</PresentationFormat>
  <Paragraphs>137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Courier New</vt:lpstr>
      <vt:lpstr>UofT PPT Template 2021</vt:lpstr>
      <vt:lpstr>PowerPoint Presentation</vt:lpstr>
      <vt:lpstr>PRESENTATION TITLE – Option 1</vt:lpstr>
      <vt:lpstr>PRESENTATION TITLE – Option 2</vt:lpstr>
      <vt:lpstr>PRESENTATION TITLE – Option 3</vt:lpstr>
      <vt:lpstr>PRESENTATION TITLE – Option 4</vt:lpstr>
      <vt:lpstr>PRESENTATION TITLE – Option 5</vt:lpstr>
      <vt:lpstr>PRESENTATION TITLE – Option 6 (2 LINES OF TEXT)</vt:lpstr>
      <vt:lpstr>PRESENTATION TITLE – Option 7 (2 LINES OF TEXT)</vt:lpstr>
      <vt:lpstr>PRESENTATION TITLE – Option 8</vt:lpstr>
      <vt:lpstr>SECTION header – option 1</vt:lpstr>
      <vt:lpstr>SECTION header – option 2</vt:lpstr>
      <vt:lpstr>SECTION header – option 3</vt:lpstr>
      <vt:lpstr>AGENDA</vt:lpstr>
      <vt:lpstr>SLIDE TITLE LOREM IPSUM DOLOR SIT AMET</vt:lpstr>
      <vt:lpstr>SLIDE TITLE LOREM IPSUM DOLOR SIT AMET USING TWO LINES OF TEXT</vt:lpstr>
      <vt:lpstr>SLIDE TITLE LOREM IPSUM DOLOR SIT AMET</vt:lpstr>
      <vt:lpstr>SLIDE TITLE LOREM IPSUM DOLOR SIT AMET</vt:lpstr>
      <vt:lpstr>SLIDE TITLE LOREM IPSUM DOLOR SIT AMET</vt:lpstr>
      <vt:lpstr>SLIDE TITLE LOREM IPSUM DOLOR SIT AMET</vt:lpstr>
      <vt:lpstr>Chart layout – option 1</vt:lpstr>
      <vt:lpstr>Chart layout – option 2</vt:lpstr>
      <vt:lpstr>Chart layout – option 3</vt:lpstr>
      <vt:lpstr>Bar graph</vt:lpstr>
      <vt:lpstr>Pie Chart – option 1</vt:lpstr>
      <vt:lpstr>Pie Chart – option 2</vt:lpstr>
      <vt:lpstr>Table layout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Dave Krawczyk</dc:creator>
  <cp:keywords/>
  <dc:description/>
  <cp:lastModifiedBy>Morgan Rose</cp:lastModifiedBy>
  <cp:revision>107</cp:revision>
  <cp:lastPrinted>2015-11-18T18:05:23Z</cp:lastPrinted>
  <dcterms:created xsi:type="dcterms:W3CDTF">2015-10-03T01:05:36Z</dcterms:created>
  <dcterms:modified xsi:type="dcterms:W3CDTF">2021-03-10T16:41:27Z</dcterms:modified>
  <cp:category/>
</cp:coreProperties>
</file>