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8" r:id="rId2"/>
    <p:sldId id="260" r:id="rId3"/>
    <p:sldId id="263" r:id="rId4"/>
    <p:sldId id="261" r:id="rId5"/>
    <p:sldId id="265" r:id="rId6"/>
    <p:sldId id="266" r:id="rId7"/>
    <p:sldId id="264" r:id="rId8"/>
    <p:sldId id="262" r:id="rId9"/>
    <p:sldId id="259" r:id="rId10"/>
    <p:sldId id="269" r:id="rId11"/>
    <p:sldId id="267" r:id="rId12"/>
    <p:sldId id="268" r:id="rId13"/>
    <p:sldId id="270" r:id="rId14"/>
    <p:sldId id="279" r:id="rId15"/>
    <p:sldId id="280" r:id="rId16"/>
    <p:sldId id="281" r:id="rId17"/>
    <p:sldId id="271" r:id="rId18"/>
    <p:sldId id="284" r:id="rId19"/>
    <p:sldId id="272" r:id="rId20"/>
    <p:sldId id="274" r:id="rId21"/>
    <p:sldId id="273" r:id="rId22"/>
    <p:sldId id="275" r:id="rId23"/>
    <p:sldId id="276" r:id="rId24"/>
    <p:sldId id="278" r:id="rId25"/>
    <p:sldId id="277" r:id="rId26"/>
    <p:sldId id="282" r:id="rId27"/>
    <p:sldId id="28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92" autoAdjust="0"/>
    <p:restoredTop sz="94660"/>
  </p:normalViewPr>
  <p:slideViewPr>
    <p:cSldViewPr snapToGrid="0">
      <p:cViewPr>
        <p:scale>
          <a:sx n="114" d="100"/>
          <a:sy n="114" d="100"/>
        </p:scale>
        <p:origin x="2208" y="1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trendline>
            <c:spPr>
              <a:ln w="25400" cap="rnd">
                <a:solidFill>
                  <a:srgbClr val="E31837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Sheet1!$A$2:$A$13</c:f>
              <c:strCache>
                <c:ptCount val="12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</c:v>
                </c:pt>
                <c:pt idx="1">
                  <c:v>8</c:v>
                </c:pt>
                <c:pt idx="2">
                  <c:v>7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12</c:v>
                </c:pt>
                <c:pt idx="7">
                  <c:v>15</c:v>
                </c:pt>
                <c:pt idx="8">
                  <c:v>16</c:v>
                </c:pt>
                <c:pt idx="9">
                  <c:v>15</c:v>
                </c:pt>
                <c:pt idx="10">
                  <c:v>19</c:v>
                </c:pt>
                <c:pt idx="1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BE-404E-B6FE-5045B97E21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88831216"/>
        <c:axId val="1788451616"/>
      </c:areaChart>
      <c:catAx>
        <c:axId val="1788831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  <a:tailEnd type="oval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8451616"/>
        <c:crosses val="autoZero"/>
        <c:auto val="1"/>
        <c:lblAlgn val="ctr"/>
        <c:lblOffset val="100"/>
        <c:noMultiLvlLbl val="0"/>
      </c:catAx>
      <c:valAx>
        <c:axId val="1788451616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788831216"/>
        <c:crosses val="autoZero"/>
        <c:crossBetween val="midCat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trendline>
            <c:spPr>
              <a:ln w="25400" cap="rnd">
                <a:solidFill>
                  <a:srgbClr val="E31837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Sheet1!$A$2:$A$13</c:f>
              <c:strCache>
                <c:ptCount val="12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</c:v>
                </c:pt>
                <c:pt idx="1">
                  <c:v>8</c:v>
                </c:pt>
                <c:pt idx="2">
                  <c:v>7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12</c:v>
                </c:pt>
                <c:pt idx="7">
                  <c:v>15</c:v>
                </c:pt>
                <c:pt idx="8">
                  <c:v>16</c:v>
                </c:pt>
                <c:pt idx="9">
                  <c:v>15</c:v>
                </c:pt>
                <c:pt idx="10">
                  <c:v>19</c:v>
                </c:pt>
                <c:pt idx="1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43-664C-96B3-E0913B8264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2251440"/>
        <c:axId val="1776945888"/>
      </c:areaChart>
      <c:catAx>
        <c:axId val="1792251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  <a:tailEnd type="oval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6945888"/>
        <c:crosses val="autoZero"/>
        <c:auto val="1"/>
        <c:lblAlgn val="ctr"/>
        <c:lblOffset val="100"/>
        <c:noMultiLvlLbl val="0"/>
      </c:catAx>
      <c:valAx>
        <c:axId val="1776945888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792251440"/>
        <c:crosses val="autoZero"/>
        <c:crossBetween val="midCat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Series 1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100</c:v>
                </c:pt>
                <c:pt idx="1">
                  <c:v>300</c:v>
                </c:pt>
                <c:pt idx="2">
                  <c:v>300</c:v>
                </c:pt>
                <c:pt idx="3">
                  <c:v>350</c:v>
                </c:pt>
                <c:pt idx="4">
                  <c:v>500</c:v>
                </c:pt>
                <c:pt idx="5">
                  <c:v>600</c:v>
                </c:pt>
                <c:pt idx="6">
                  <c:v>500</c:v>
                </c:pt>
                <c:pt idx="7">
                  <c:v>800</c:v>
                </c:pt>
                <c:pt idx="8">
                  <c:v>900</c:v>
                </c:pt>
                <c:pt idx="9">
                  <c:v>1200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DD-B444-937C-409FA1F61C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Series 2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Sheet1!$C$2:$C$11</c:f>
              <c:numCache>
                <c:formatCode>0</c:formatCode>
                <c:ptCount val="10"/>
                <c:pt idx="0">
                  <c:v>500</c:v>
                </c:pt>
                <c:pt idx="1">
                  <c:v>400</c:v>
                </c:pt>
                <c:pt idx="2">
                  <c:v>900</c:v>
                </c:pt>
                <c:pt idx="3">
                  <c:v>1500</c:v>
                </c:pt>
                <c:pt idx="4">
                  <c:v>1300</c:v>
                </c:pt>
                <c:pt idx="5">
                  <c:v>1500</c:v>
                </c:pt>
                <c:pt idx="6">
                  <c:v>1400</c:v>
                </c:pt>
                <c:pt idx="7">
                  <c:v>1900</c:v>
                </c:pt>
                <c:pt idx="8">
                  <c:v>1800</c:v>
                </c:pt>
                <c:pt idx="9">
                  <c:v>2300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8DD-B444-937C-409FA1F61C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20582752"/>
        <c:axId val="1820464160"/>
      </c:lineChart>
      <c:catAx>
        <c:axId val="182058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464160"/>
        <c:crosses val="autoZero"/>
        <c:auto val="1"/>
        <c:lblAlgn val="ctr"/>
        <c:lblOffset val="100"/>
        <c:noMultiLvlLbl val="0"/>
      </c:catAx>
      <c:valAx>
        <c:axId val="182046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582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34-194C-8484-9FD8484B0B1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34-194C-8484-9FD8484B0B1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0.0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34-194C-8484-9FD8484B0B1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28158800"/>
        <c:axId val="1666968688"/>
      </c:barChart>
      <c:catAx>
        <c:axId val="182815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6968688"/>
        <c:crosses val="autoZero"/>
        <c:auto val="1"/>
        <c:lblAlgn val="ctr"/>
        <c:lblOffset val="100"/>
        <c:noMultiLvlLbl val="0"/>
      </c:catAx>
      <c:valAx>
        <c:axId val="16669686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1828158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</a:rPr>
              <a:t>CHART TITLE HERE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77651564046301"/>
          <c:y val="0.138117054502266"/>
          <c:w val="0.76041521449163096"/>
          <c:h val="0.7774077332512210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FA-6043-BEC3-A9AAFE0A7CD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FA-6043-BEC3-A9AAFE0A7CD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FA-6043-BEC3-A9AAFE0A7CD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FA-6043-BEC3-A9AAFE0A7CD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FA-6043-BEC3-A9AAFE0A7C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FA-6043-BEC3-A9AAFE0A7C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</a:rPr>
              <a:t>CHART TITLE HERE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83116044920599"/>
          <c:y val="0.20885122949016799"/>
          <c:w val="0.70030596969963799"/>
          <c:h val="0.816062992125983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61-E24A-B0BB-2EDE1BCB939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61-E24A-B0BB-2EDE1BCB939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61-E24A-B0BB-2EDE1BCB939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61-E24A-B0BB-2EDE1BCB939D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61-E24A-B0BB-2EDE1BCB93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61-E24A-B0BB-2EDE1BCB93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A0131-5882-412A-A7BF-E99EE65E2412}" type="datetimeFigureOut">
              <a:rPr lang="en-US" smtClean="0"/>
              <a:t>3/16/21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E56D6-9638-4B63-818D-F63938C8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97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8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69" y="1371600"/>
            <a:ext cx="4795658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16669" y="305136"/>
            <a:ext cx="4795658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7"/>
          <p:cNvSpPr>
            <a:spLocks noGrp="1"/>
          </p:cNvSpPr>
          <p:nvPr>
            <p:ph type="dt" sz="half" idx="10"/>
          </p:nvPr>
        </p:nvSpPr>
        <p:spPr>
          <a:xfrm>
            <a:off x="6945477" y="6319027"/>
            <a:ext cx="936560" cy="365125"/>
          </a:xfrm>
        </p:spPr>
        <p:txBody>
          <a:bodyPr/>
          <a:lstStyle/>
          <a:p>
            <a:fld id="{AE988676-7DEC-4C67-8EE4-70BF82C9817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3/16/21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845837" y="6319027"/>
            <a:ext cx="3452327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457951" y="6319027"/>
            <a:ext cx="327738" cy="365125"/>
          </a:xfrm>
        </p:spPr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369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080">
          <p15:clr>
            <a:srgbClr val="FBAE40"/>
          </p15:clr>
        </p15:guide>
        <p15:guide id="2" orient="horz" pos="151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889183-54C9-6844-871D-DF2B2AFCF9C1}"/>
              </a:ext>
            </a:extLst>
          </p:cNvPr>
          <p:cNvSpPr/>
          <p:nvPr userDrawn="1"/>
        </p:nvSpPr>
        <p:spPr>
          <a:xfrm flipH="1" flipV="1">
            <a:off x="-4" y="0"/>
            <a:ext cx="9144004" cy="6858000"/>
          </a:xfrm>
          <a:prstGeom prst="rect">
            <a:avLst/>
          </a:prstGeom>
          <a:gradFill>
            <a:gsLst>
              <a:gs pos="54000">
                <a:schemeClr val="bg1">
                  <a:alpha val="0"/>
                </a:schemeClr>
              </a:gs>
              <a:gs pos="87000">
                <a:schemeClr val="bg1">
                  <a:alpha val="88000"/>
                </a:schemeClr>
              </a:gs>
              <a:gs pos="71000">
                <a:schemeClr val="bg1">
                  <a:alpha val="53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6858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0" y="305136"/>
            <a:ext cx="6858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88B2E-89D4-8945-8550-5940592603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5" y="5535253"/>
            <a:ext cx="2097028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594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889183-54C9-6844-871D-DF2B2AFCF9C1}"/>
              </a:ext>
            </a:extLst>
          </p:cNvPr>
          <p:cNvSpPr/>
          <p:nvPr userDrawn="1"/>
        </p:nvSpPr>
        <p:spPr>
          <a:xfrm flipH="1" flipV="1">
            <a:off x="0" y="0"/>
            <a:ext cx="9144004" cy="6858000"/>
          </a:xfrm>
          <a:prstGeom prst="rect">
            <a:avLst/>
          </a:prstGeom>
          <a:gradFill>
            <a:gsLst>
              <a:gs pos="54000">
                <a:schemeClr val="bg1">
                  <a:alpha val="0"/>
                </a:schemeClr>
              </a:gs>
              <a:gs pos="87000">
                <a:schemeClr val="bg1">
                  <a:alpha val="88000"/>
                </a:schemeClr>
              </a:gs>
              <a:gs pos="71000">
                <a:schemeClr val="bg1">
                  <a:alpha val="53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6858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0" y="305136"/>
            <a:ext cx="6858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88B2E-89D4-8945-8550-5940592603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5" y="5535253"/>
            <a:ext cx="2097028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643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16670" y="1371600"/>
            <a:ext cx="6858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670" y="305136"/>
            <a:ext cx="6858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945477" y="6388099"/>
            <a:ext cx="936560" cy="283107"/>
          </a:xfrm>
        </p:spPr>
        <p:txBody>
          <a:bodyPr/>
          <a:lstStyle/>
          <a:p>
            <a:fld id="{AE988676-7DEC-4C67-8EE4-70BF82C9817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3/16/21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457951" y="6388099"/>
            <a:ext cx="327738" cy="283107"/>
          </a:xfrm>
        </p:spPr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783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80" y="1024129"/>
            <a:ext cx="3601487" cy="1124331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580" y="2532603"/>
            <a:ext cx="3601487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9E066E-98B2-3640-B0F3-3856E9CABE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53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80" y="1024129"/>
            <a:ext cx="5328687" cy="1124331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45580" y="2532602"/>
            <a:ext cx="5328687" cy="352529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A5F9B3-BB3F-E448-9C43-02596889D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275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  <p15:guide id="2" pos="48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80" y="1024129"/>
            <a:ext cx="5328687" cy="1124331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45580" y="2532602"/>
            <a:ext cx="8207766" cy="3572363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3300" b="1" cap="all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6D932E8-69E2-394A-AA26-8357FC73A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8237" y="6388098"/>
            <a:ext cx="3452327" cy="283107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74278D-A239-C444-80BC-EBFBD47E5E07}"/>
              </a:ext>
            </a:extLst>
          </p:cNvPr>
          <p:cNvSpPr txBox="1">
            <a:spLocks/>
          </p:cNvSpPr>
          <p:nvPr userDrawn="1"/>
        </p:nvSpPr>
        <p:spPr>
          <a:xfrm>
            <a:off x="8822870" y="6540499"/>
            <a:ext cx="327738" cy="28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F40552-405E-8B40-9654-8DB05AA8AE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9" y="6202304"/>
            <a:ext cx="1212873" cy="435034"/>
          </a:xfrm>
          <a:prstGeom prst="rect">
            <a:avLst/>
          </a:prstGeom>
        </p:spPr>
      </p:pic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35E8E4C6-DF40-3444-9EF6-90FF906ABC09}"/>
              </a:ext>
            </a:extLst>
          </p:cNvPr>
          <p:cNvSpPr txBox="1">
            <a:spLocks/>
          </p:cNvSpPr>
          <p:nvPr userDrawn="1"/>
        </p:nvSpPr>
        <p:spPr>
          <a:xfrm>
            <a:off x="1891020" y="6388099"/>
            <a:ext cx="795029" cy="28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263CD8-F5C3-470C-A217-39958D01759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3/16/21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737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872">
          <p15:clr>
            <a:srgbClr val="FBAE40"/>
          </p15:clr>
        </p15:guide>
        <p15:guide id="2" orient="horz" pos="38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7EA70-57C7-4448-B99C-3A90B91C269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3/16/21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512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670" y="1380942"/>
            <a:ext cx="7132684" cy="417867"/>
          </a:xfrm>
        </p:spPr>
        <p:txBody>
          <a:bodyPr anchor="ctr">
            <a:normAutofit/>
          </a:bodyPr>
          <a:lstStyle>
            <a:lvl1pPr marL="0" indent="0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670" y="1994761"/>
            <a:ext cx="7132684" cy="40141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3CD8-F5C3-470C-A217-39958D01759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3/16/21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00889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6049" y="1470216"/>
            <a:ext cx="4763304" cy="2097819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86049" y="3787688"/>
            <a:ext cx="4763304" cy="2098199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736-8CEF-4A70-8560-572F7A29598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3/16/21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16707" y="1469574"/>
            <a:ext cx="2251682" cy="209910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6707" y="3787688"/>
            <a:ext cx="2251682" cy="2099109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57265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  <p15:guide id="2" pos="722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668" y="1452286"/>
            <a:ext cx="3485769" cy="45472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3584" y="1452286"/>
            <a:ext cx="3485769" cy="45472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1A6E-FC01-4B10-8CC4-A5DB0372E990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3/16/21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9628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"/>
            <a:ext cx="9143996" cy="685799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6858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0" y="305136"/>
            <a:ext cx="6858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3061A8-CC28-4A45-8B3F-ED0F7BD0FA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5" y="5535253"/>
            <a:ext cx="2097028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46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669" y="1452286"/>
            <a:ext cx="2265167" cy="4553746"/>
          </a:xfrm>
        </p:spPr>
        <p:txBody>
          <a:bodyPr/>
          <a:lstStyle>
            <a:lvl2pPr marL="473869" indent="-130969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50428" y="1452286"/>
            <a:ext cx="2265167" cy="4553746"/>
          </a:xfrm>
        </p:spPr>
        <p:txBody>
          <a:bodyPr/>
          <a:lstStyle>
            <a:lvl2pPr marL="473869" indent="-130969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01C5-76B9-4AAA-927C-13C49F5C1DEB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3/16/21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5184187" y="1452286"/>
            <a:ext cx="2265167" cy="4553746"/>
          </a:xfrm>
        </p:spPr>
        <p:txBody>
          <a:bodyPr/>
          <a:lstStyle>
            <a:lvl2pPr marL="473869" indent="-130969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959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669" y="1371600"/>
            <a:ext cx="3499534" cy="420624"/>
          </a:xfrm>
        </p:spPr>
        <p:txBody>
          <a:bodyPr anchor="ctr">
            <a:normAutofit/>
          </a:bodyPr>
          <a:lstStyle>
            <a:lvl1pPr marL="0" indent="0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669" y="1978836"/>
            <a:ext cx="3499534" cy="40300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9819" y="1371600"/>
            <a:ext cx="3499534" cy="420624"/>
          </a:xfrm>
        </p:spPr>
        <p:txBody>
          <a:bodyPr anchor="ctr">
            <a:normAutofit/>
          </a:bodyPr>
          <a:lstStyle>
            <a:lvl1pPr marL="0" indent="0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9819" y="1978836"/>
            <a:ext cx="3499534" cy="40300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B51D-A245-49AD-8F20-416B9E9970F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3/16/21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55764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1A7F-6249-4852-A021-44B57788E49D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3/16/21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983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864C-A835-493B-910D-981D14D1C88F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3/16/21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06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1A7F-6249-4852-A021-44B57788E49D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3/16/21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1A496E-0A3C-C440-B20F-5E8AE15EB4EB}"/>
              </a:ext>
            </a:extLst>
          </p:cNvPr>
          <p:cNvSpPr txBox="1">
            <a:spLocks/>
          </p:cNvSpPr>
          <p:nvPr userDrawn="1"/>
        </p:nvSpPr>
        <p:spPr>
          <a:xfrm>
            <a:off x="11560627" y="6319026"/>
            <a:ext cx="436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D9F956D-8D87-5940-B533-42DE3DC5689D}"/>
              </a:ext>
            </a:extLst>
          </p:cNvPr>
          <p:cNvSpPr txBox="1">
            <a:spLocks/>
          </p:cNvSpPr>
          <p:nvPr userDrawn="1"/>
        </p:nvSpPr>
        <p:spPr>
          <a:xfrm>
            <a:off x="8670470" y="6388099"/>
            <a:ext cx="327738" cy="28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B42C71-6E62-BE44-9ECE-CC3BBE8212AA}"/>
              </a:ext>
            </a:extLst>
          </p:cNvPr>
          <p:cNvCxnSpPr/>
          <p:nvPr userDrawn="1"/>
        </p:nvCxnSpPr>
        <p:spPr>
          <a:xfrm>
            <a:off x="304435" y="1767840"/>
            <a:ext cx="4309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5E326C-A257-7047-A84E-AF05D2768AA9}"/>
              </a:ext>
            </a:extLst>
          </p:cNvPr>
          <p:cNvCxnSpPr>
            <a:cxnSpLocks/>
          </p:cNvCxnSpPr>
          <p:nvPr userDrawn="1"/>
        </p:nvCxnSpPr>
        <p:spPr>
          <a:xfrm>
            <a:off x="4682671" y="1767840"/>
            <a:ext cx="4206240" cy="59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01A48-1092-D644-9860-B1D7F46F3A09}"/>
              </a:ext>
            </a:extLst>
          </p:cNvPr>
          <p:cNvCxnSpPr>
            <a:cxnSpLocks/>
          </p:cNvCxnSpPr>
          <p:nvPr userDrawn="1"/>
        </p:nvCxnSpPr>
        <p:spPr>
          <a:xfrm>
            <a:off x="5368685" y="2242808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024306-C6A8-284B-A466-83DE118050AE}"/>
              </a:ext>
            </a:extLst>
          </p:cNvPr>
          <p:cNvCxnSpPr>
            <a:cxnSpLocks/>
          </p:cNvCxnSpPr>
          <p:nvPr userDrawn="1"/>
        </p:nvCxnSpPr>
        <p:spPr>
          <a:xfrm>
            <a:off x="6791780" y="2242807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60E485-4BEA-0546-8A90-2DA0C4CE6909}"/>
              </a:ext>
            </a:extLst>
          </p:cNvPr>
          <p:cNvCxnSpPr>
            <a:cxnSpLocks/>
          </p:cNvCxnSpPr>
          <p:nvPr userDrawn="1"/>
        </p:nvCxnSpPr>
        <p:spPr>
          <a:xfrm>
            <a:off x="8179107" y="2242806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BD12837-6A64-F94A-BE1A-D5D504B922F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55897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B9C06B-18A3-8448-B426-4DB4E1D5AF0A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94582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8C4E008-E607-B542-93E7-A6AE6F716DD8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466005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37A4A3-0B1C-DC49-95D2-41C1C1AD04E1}"/>
              </a:ext>
            </a:extLst>
          </p:cNvPr>
          <p:cNvCxnSpPr>
            <a:cxnSpLocks/>
          </p:cNvCxnSpPr>
          <p:nvPr userDrawn="1"/>
        </p:nvCxnSpPr>
        <p:spPr>
          <a:xfrm>
            <a:off x="2458786" y="2242806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F2F7C7-A014-E941-B6B0-0BFDC8639521}"/>
              </a:ext>
            </a:extLst>
          </p:cNvPr>
          <p:cNvCxnSpPr>
            <a:cxnSpLocks/>
          </p:cNvCxnSpPr>
          <p:nvPr userDrawn="1"/>
        </p:nvCxnSpPr>
        <p:spPr>
          <a:xfrm>
            <a:off x="3910292" y="2242806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E3C0826-2DF4-F146-B382-A3C7D784BB2E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3205205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0D14E22-DDFD-6346-A852-663DE501DDE0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1745684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DDFD2B-40F2-1541-900E-E5D2EC2132D2}"/>
              </a:ext>
            </a:extLst>
          </p:cNvPr>
          <p:cNvCxnSpPr>
            <a:cxnSpLocks/>
          </p:cNvCxnSpPr>
          <p:nvPr userDrawn="1"/>
        </p:nvCxnSpPr>
        <p:spPr>
          <a:xfrm>
            <a:off x="999824" y="2242806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EB23F82-7BF2-3946-8581-7498143DFC34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294737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28" name="Text Placeholder 71">
            <a:extLst>
              <a:ext uri="{FF2B5EF4-FFF2-40B4-BE49-F238E27FC236}">
                <a16:creationId xmlns:a16="http://schemas.microsoft.com/office/drawing/2014/main" id="{6B853C25-E5AC-1545-9F3F-A9691D7BAD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5438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29" name="Text Placeholder 71">
            <a:extLst>
              <a:ext uri="{FF2B5EF4-FFF2-40B4-BE49-F238E27FC236}">
                <a16:creationId xmlns:a16="http://schemas.microsoft.com/office/drawing/2014/main" id="{9E5A9744-2CFA-F042-A4B5-0410D3BBC3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65102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30" name="Text Placeholder 71">
            <a:extLst>
              <a:ext uri="{FF2B5EF4-FFF2-40B4-BE49-F238E27FC236}">
                <a16:creationId xmlns:a16="http://schemas.microsoft.com/office/drawing/2014/main" id="{3D6EF353-8710-B649-A71E-E46C633C15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04766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31" name="Text Placeholder 71">
            <a:extLst>
              <a:ext uri="{FF2B5EF4-FFF2-40B4-BE49-F238E27FC236}">
                <a16:creationId xmlns:a16="http://schemas.microsoft.com/office/drawing/2014/main" id="{F76A2DFA-A386-0E48-BC10-BBAEADB258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44430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32" name="Text Placeholder 71">
            <a:extLst>
              <a:ext uri="{FF2B5EF4-FFF2-40B4-BE49-F238E27FC236}">
                <a16:creationId xmlns:a16="http://schemas.microsoft.com/office/drawing/2014/main" id="{50C05761-EF39-1445-9C9B-4EC80F75E0A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4094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33" name="Text Placeholder 71">
            <a:extLst>
              <a:ext uri="{FF2B5EF4-FFF2-40B4-BE49-F238E27FC236}">
                <a16:creationId xmlns:a16="http://schemas.microsoft.com/office/drawing/2014/main" id="{47F65C48-E5C1-8346-9D04-D65F5175BC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523758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36" name="Text Placeholder 71">
            <a:extLst>
              <a:ext uri="{FF2B5EF4-FFF2-40B4-BE49-F238E27FC236}">
                <a16:creationId xmlns:a16="http://schemas.microsoft.com/office/drawing/2014/main" id="{A19473E9-1BF8-EC43-8ED4-AFD544C779B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22054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37" name="Text Placeholder 71">
            <a:extLst>
              <a:ext uri="{FF2B5EF4-FFF2-40B4-BE49-F238E27FC236}">
                <a16:creationId xmlns:a16="http://schemas.microsoft.com/office/drawing/2014/main" id="{B3626A39-553B-8D4C-87B5-2D3D7736727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92611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</p:spTree>
    <p:extLst>
      <p:ext uri="{BB962C8B-B14F-4D97-AF65-F5344CB8AC3E}">
        <p14:creationId xmlns:p14="http://schemas.microsoft.com/office/powerpoint/2010/main" val="935820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1A7F-6249-4852-A021-44B57788E49D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3/16/21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D0533AB-547C-854B-8561-E8A85EFAB2C7}"/>
              </a:ext>
            </a:extLst>
          </p:cNvPr>
          <p:cNvSpPr txBox="1">
            <a:spLocks/>
          </p:cNvSpPr>
          <p:nvPr userDrawn="1"/>
        </p:nvSpPr>
        <p:spPr>
          <a:xfrm>
            <a:off x="2332652" y="6319026"/>
            <a:ext cx="1248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988676-7DEC-4C67-8EE4-70BF82C98175}" type="datetime1">
              <a:rPr lang="en-US" smtClean="0"/>
              <a:pPr/>
              <a:t>3/16/21</a:t>
            </a:fld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D30FAAD-3C9C-CE44-8CFD-DEA10862D03F}"/>
              </a:ext>
            </a:extLst>
          </p:cNvPr>
          <p:cNvSpPr txBox="1">
            <a:spLocks/>
          </p:cNvSpPr>
          <p:nvPr userDrawn="1"/>
        </p:nvSpPr>
        <p:spPr>
          <a:xfrm>
            <a:off x="11560627" y="6319026"/>
            <a:ext cx="436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5093C1-3A22-4FD3-9A2D-0EF7936C6C7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0151F3-E811-1B4E-AE28-C294B566FB1A}"/>
              </a:ext>
            </a:extLst>
          </p:cNvPr>
          <p:cNvCxnSpPr>
            <a:cxnSpLocks/>
          </p:cNvCxnSpPr>
          <p:nvPr userDrawn="1"/>
        </p:nvCxnSpPr>
        <p:spPr>
          <a:xfrm>
            <a:off x="304436" y="1826832"/>
            <a:ext cx="450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13BDEE-5C21-B94D-87F0-426FDFAE4386}"/>
              </a:ext>
            </a:extLst>
          </p:cNvPr>
          <p:cNvCxnSpPr>
            <a:cxnSpLocks/>
          </p:cNvCxnSpPr>
          <p:nvPr userDrawn="1"/>
        </p:nvCxnSpPr>
        <p:spPr>
          <a:xfrm>
            <a:off x="832938" y="1928430"/>
            <a:ext cx="68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B977A9-A302-AE4F-96D5-5804A4A4C1D1}"/>
              </a:ext>
            </a:extLst>
          </p:cNvPr>
          <p:cNvCxnSpPr>
            <a:cxnSpLocks/>
          </p:cNvCxnSpPr>
          <p:nvPr userDrawn="1"/>
        </p:nvCxnSpPr>
        <p:spPr>
          <a:xfrm>
            <a:off x="1188719" y="2030030"/>
            <a:ext cx="1152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A687AA-ECC0-3041-82FA-86BD17B8D56B}"/>
              </a:ext>
            </a:extLst>
          </p:cNvPr>
          <p:cNvCxnSpPr>
            <a:cxnSpLocks/>
          </p:cNvCxnSpPr>
          <p:nvPr userDrawn="1"/>
        </p:nvCxnSpPr>
        <p:spPr>
          <a:xfrm>
            <a:off x="1188720" y="2162110"/>
            <a:ext cx="3420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33B356-C8AA-6E4C-B60D-534628166AA6}"/>
              </a:ext>
            </a:extLst>
          </p:cNvPr>
          <p:cNvCxnSpPr>
            <a:cxnSpLocks/>
          </p:cNvCxnSpPr>
          <p:nvPr userDrawn="1"/>
        </p:nvCxnSpPr>
        <p:spPr>
          <a:xfrm>
            <a:off x="1492436" y="2294190"/>
            <a:ext cx="3312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D902E9-0498-B045-9207-F78EDBDAA24A}"/>
              </a:ext>
            </a:extLst>
          </p:cNvPr>
          <p:cNvCxnSpPr>
            <a:cxnSpLocks/>
          </p:cNvCxnSpPr>
          <p:nvPr userDrawn="1"/>
        </p:nvCxnSpPr>
        <p:spPr>
          <a:xfrm>
            <a:off x="4804436" y="1826832"/>
            <a:ext cx="393192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702210-1A79-CD42-AE86-182E48EF1BCF}"/>
              </a:ext>
            </a:extLst>
          </p:cNvPr>
          <p:cNvCxnSpPr>
            <a:cxnSpLocks/>
          </p:cNvCxnSpPr>
          <p:nvPr userDrawn="1"/>
        </p:nvCxnSpPr>
        <p:spPr>
          <a:xfrm>
            <a:off x="4804436" y="2416110"/>
            <a:ext cx="3576319" cy="0"/>
          </a:xfrm>
          <a:prstGeom prst="line">
            <a:avLst/>
          </a:prstGeom>
          <a:ln w="38100">
            <a:solidFill>
              <a:srgbClr val="EDA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1879F9-6F92-B24F-A5B5-1E645EB86558}"/>
              </a:ext>
            </a:extLst>
          </p:cNvPr>
          <p:cNvCxnSpPr>
            <a:cxnSpLocks/>
          </p:cNvCxnSpPr>
          <p:nvPr userDrawn="1"/>
        </p:nvCxnSpPr>
        <p:spPr>
          <a:xfrm>
            <a:off x="4804435" y="2548190"/>
            <a:ext cx="3960000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7FF915-EC3B-7F4C-92F1-E5395DE67943}"/>
              </a:ext>
            </a:extLst>
          </p:cNvPr>
          <p:cNvCxnSpPr>
            <a:cxnSpLocks/>
          </p:cNvCxnSpPr>
          <p:nvPr userDrawn="1"/>
        </p:nvCxnSpPr>
        <p:spPr>
          <a:xfrm>
            <a:off x="6260830" y="2700590"/>
            <a:ext cx="25603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5D113D2-34A9-D14E-98D4-F1E6370664C1}"/>
              </a:ext>
            </a:extLst>
          </p:cNvPr>
          <p:cNvCxnSpPr>
            <a:cxnSpLocks/>
          </p:cNvCxnSpPr>
          <p:nvPr userDrawn="1"/>
        </p:nvCxnSpPr>
        <p:spPr>
          <a:xfrm>
            <a:off x="426174" y="3280501"/>
            <a:ext cx="335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E88E62-F3DE-7F4F-A42C-0591E25C1CEE}"/>
              </a:ext>
            </a:extLst>
          </p:cNvPr>
          <p:cNvCxnSpPr>
            <a:cxnSpLocks/>
          </p:cNvCxnSpPr>
          <p:nvPr userDrawn="1"/>
        </p:nvCxnSpPr>
        <p:spPr>
          <a:xfrm>
            <a:off x="426174" y="3692991"/>
            <a:ext cx="3354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5524AD-9E88-CF49-B790-2F98D4E17EF0}"/>
              </a:ext>
            </a:extLst>
          </p:cNvPr>
          <p:cNvCxnSpPr>
            <a:cxnSpLocks/>
          </p:cNvCxnSpPr>
          <p:nvPr userDrawn="1"/>
        </p:nvCxnSpPr>
        <p:spPr>
          <a:xfrm>
            <a:off x="426174" y="4105481"/>
            <a:ext cx="335462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DDB275-742B-CE4D-A80A-F8ABEDE72DC9}"/>
              </a:ext>
            </a:extLst>
          </p:cNvPr>
          <p:cNvCxnSpPr>
            <a:cxnSpLocks/>
          </p:cNvCxnSpPr>
          <p:nvPr userDrawn="1"/>
        </p:nvCxnSpPr>
        <p:spPr>
          <a:xfrm>
            <a:off x="426174" y="4517971"/>
            <a:ext cx="33546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6E6B85-C4F7-4741-A896-FA939CF4BDC4}"/>
              </a:ext>
            </a:extLst>
          </p:cNvPr>
          <p:cNvCxnSpPr>
            <a:cxnSpLocks/>
          </p:cNvCxnSpPr>
          <p:nvPr userDrawn="1"/>
        </p:nvCxnSpPr>
        <p:spPr>
          <a:xfrm>
            <a:off x="426174" y="4930461"/>
            <a:ext cx="335462" cy="0"/>
          </a:xfrm>
          <a:prstGeom prst="line">
            <a:avLst/>
          </a:prstGeom>
          <a:ln w="38100">
            <a:solidFill>
              <a:srgbClr val="EDA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78CADD-D2C2-BF44-A955-1CCBA55F78FC}"/>
              </a:ext>
            </a:extLst>
          </p:cNvPr>
          <p:cNvCxnSpPr>
            <a:cxnSpLocks/>
          </p:cNvCxnSpPr>
          <p:nvPr userDrawn="1"/>
        </p:nvCxnSpPr>
        <p:spPr>
          <a:xfrm>
            <a:off x="426174" y="5342951"/>
            <a:ext cx="33546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0F1EEF-902F-F24C-843C-A65849D1A4AD}"/>
              </a:ext>
            </a:extLst>
          </p:cNvPr>
          <p:cNvCxnSpPr>
            <a:cxnSpLocks/>
          </p:cNvCxnSpPr>
          <p:nvPr userDrawn="1"/>
        </p:nvCxnSpPr>
        <p:spPr>
          <a:xfrm>
            <a:off x="426174" y="5755441"/>
            <a:ext cx="33546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B88F0E-F3ED-D04F-9D44-91B31541796D}"/>
              </a:ext>
            </a:extLst>
          </p:cNvPr>
          <p:cNvCxnSpPr>
            <a:cxnSpLocks/>
          </p:cNvCxnSpPr>
          <p:nvPr userDrawn="1"/>
        </p:nvCxnSpPr>
        <p:spPr>
          <a:xfrm>
            <a:off x="4804736" y="1412623"/>
            <a:ext cx="0" cy="144036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Text Placeholder 71">
            <a:extLst>
              <a:ext uri="{FF2B5EF4-FFF2-40B4-BE49-F238E27FC236}">
                <a16:creationId xmlns:a16="http://schemas.microsoft.com/office/drawing/2014/main" id="{1C9FCB8C-1063-AA4D-9FFE-129DBB33E8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22054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29" name="Text Placeholder 71">
            <a:extLst>
              <a:ext uri="{FF2B5EF4-FFF2-40B4-BE49-F238E27FC236}">
                <a16:creationId xmlns:a16="http://schemas.microsoft.com/office/drawing/2014/main" id="{8F1F8C87-53F7-4F41-9329-CBAC0080DF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82544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Date/Year</a:t>
            </a:r>
          </a:p>
        </p:txBody>
      </p:sp>
      <p:sp>
        <p:nvSpPr>
          <p:cNvPr id="31" name="Text Placeholder 71">
            <a:extLst>
              <a:ext uri="{FF2B5EF4-FFF2-40B4-BE49-F238E27FC236}">
                <a16:creationId xmlns:a16="http://schemas.microsoft.com/office/drawing/2014/main" id="{F4384DB7-187E-F449-8634-7B21491373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2938" y="3170238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32" name="Text Placeholder 71">
            <a:extLst>
              <a:ext uri="{FF2B5EF4-FFF2-40B4-BE49-F238E27FC236}">
                <a16:creationId xmlns:a16="http://schemas.microsoft.com/office/drawing/2014/main" id="{DD1118CE-7368-4049-B631-D6E056399DD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2938" y="3573361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33" name="Text Placeholder 71">
            <a:extLst>
              <a:ext uri="{FF2B5EF4-FFF2-40B4-BE49-F238E27FC236}">
                <a16:creationId xmlns:a16="http://schemas.microsoft.com/office/drawing/2014/main" id="{FE045A2A-20BB-4C42-81CE-3C13717BF25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2938" y="3966651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34" name="Text Placeholder 71">
            <a:extLst>
              <a:ext uri="{FF2B5EF4-FFF2-40B4-BE49-F238E27FC236}">
                <a16:creationId xmlns:a16="http://schemas.microsoft.com/office/drawing/2014/main" id="{6E0431BC-E037-A44F-A6F8-6BC6FE6B29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2938" y="4379606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35" name="Text Placeholder 71">
            <a:extLst>
              <a:ext uri="{FF2B5EF4-FFF2-40B4-BE49-F238E27FC236}">
                <a16:creationId xmlns:a16="http://schemas.microsoft.com/office/drawing/2014/main" id="{D1315E36-37C3-8341-AD66-C0118F40C4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2938" y="4782728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36" name="Text Placeholder 71">
            <a:extLst>
              <a:ext uri="{FF2B5EF4-FFF2-40B4-BE49-F238E27FC236}">
                <a16:creationId xmlns:a16="http://schemas.microsoft.com/office/drawing/2014/main" id="{1CE5B7B9-568B-7E48-98A4-7786FC57381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2938" y="5194707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37" name="Text Placeholder 71">
            <a:extLst>
              <a:ext uri="{FF2B5EF4-FFF2-40B4-BE49-F238E27FC236}">
                <a16:creationId xmlns:a16="http://schemas.microsoft.com/office/drawing/2014/main" id="{670236A6-669B-FD40-A653-1168F97824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2938" y="5599470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Date/Month</a:t>
            </a:r>
          </a:p>
        </p:txBody>
      </p:sp>
      <p:sp>
        <p:nvSpPr>
          <p:cNvPr id="38" name="Text Placeholder 55">
            <a:extLst>
              <a:ext uri="{FF2B5EF4-FFF2-40B4-BE49-F238E27FC236}">
                <a16:creationId xmlns:a16="http://schemas.microsoft.com/office/drawing/2014/main" id="{F6A7998E-5E43-7040-A634-E582E3795DD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554436" y="3170238"/>
            <a:ext cx="5943600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9" name="Text Placeholder 55">
            <a:extLst>
              <a:ext uri="{FF2B5EF4-FFF2-40B4-BE49-F238E27FC236}">
                <a16:creationId xmlns:a16="http://schemas.microsoft.com/office/drawing/2014/main" id="{B68A3ABE-8DD9-4447-A9F7-1B4B5D4F0D9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554436" y="3573361"/>
            <a:ext cx="5943600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0" name="Text Placeholder 55">
            <a:extLst>
              <a:ext uri="{FF2B5EF4-FFF2-40B4-BE49-F238E27FC236}">
                <a16:creationId xmlns:a16="http://schemas.microsoft.com/office/drawing/2014/main" id="{2FABBAF4-6BB5-EC41-9284-CFD8F31E284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554436" y="3966651"/>
            <a:ext cx="5943600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1" name="Text Placeholder 55">
            <a:extLst>
              <a:ext uri="{FF2B5EF4-FFF2-40B4-BE49-F238E27FC236}">
                <a16:creationId xmlns:a16="http://schemas.microsoft.com/office/drawing/2014/main" id="{018F808F-1603-1D42-A31C-0E9412CAE70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554436" y="4379606"/>
            <a:ext cx="5943600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Text Placeholder 55">
            <a:extLst>
              <a:ext uri="{FF2B5EF4-FFF2-40B4-BE49-F238E27FC236}">
                <a16:creationId xmlns:a16="http://schemas.microsoft.com/office/drawing/2014/main" id="{4E96C7A9-C8FF-DB4C-91A3-0C1EAB55BD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554436" y="4782728"/>
            <a:ext cx="5943600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3" name="Text Placeholder 55">
            <a:extLst>
              <a:ext uri="{FF2B5EF4-FFF2-40B4-BE49-F238E27FC236}">
                <a16:creationId xmlns:a16="http://schemas.microsoft.com/office/drawing/2014/main" id="{77565161-0959-9A49-9D5B-A83F323038C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554436" y="5194707"/>
            <a:ext cx="5943600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4" name="Text Placeholder 55">
            <a:extLst>
              <a:ext uri="{FF2B5EF4-FFF2-40B4-BE49-F238E27FC236}">
                <a16:creationId xmlns:a16="http://schemas.microsoft.com/office/drawing/2014/main" id="{0AFB6F1B-ACD2-5942-95D6-0F6C1AE1D32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554436" y="5599470"/>
            <a:ext cx="5943600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3610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5543566"/>
            <a:ext cx="2124460" cy="76200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4882942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0" y="305136"/>
            <a:ext cx="4882942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3939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6858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1" y="305136"/>
            <a:ext cx="685799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 flipH="1">
            <a:off x="7882037" y="0"/>
            <a:ext cx="126228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1000"/>
                </a:schemeClr>
              </a:gs>
              <a:gs pos="60000">
                <a:schemeClr val="bg1">
                  <a:alpha val="31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D17CCA-B4D5-9648-B0BC-6108546A08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292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6858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1" y="305136"/>
            <a:ext cx="685799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 flipH="1">
            <a:off x="7882037" y="0"/>
            <a:ext cx="126228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1000"/>
                </a:schemeClr>
              </a:gs>
              <a:gs pos="60000">
                <a:schemeClr val="bg1">
                  <a:alpha val="31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80F58E-EBB1-8F4B-A485-DB14C19411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071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 flipH="1">
            <a:off x="7882037" y="0"/>
            <a:ext cx="126228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1000"/>
                </a:schemeClr>
              </a:gs>
              <a:gs pos="60000">
                <a:schemeClr val="bg1">
                  <a:alpha val="31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5587445" cy="641838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0" y="305136"/>
            <a:ext cx="5587445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2140943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217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6858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0" y="305136"/>
            <a:ext cx="6858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959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6858000" cy="624254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0" y="305136"/>
            <a:ext cx="6858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1" y="2149735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673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670" y="1371600"/>
            <a:ext cx="6858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500" b="1" cap="all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6670" y="305136"/>
            <a:ext cx="6858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88B2E-89D4-8945-8550-5940592603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5" y="5535253"/>
            <a:ext cx="2097028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194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6670" y="305136"/>
            <a:ext cx="7132684" cy="8798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16670" y="1452286"/>
            <a:ext cx="7132684" cy="4531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91020" y="6388099"/>
            <a:ext cx="795029" cy="28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988676-7DEC-4C67-8EE4-70BF82C9817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3/16/21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5837" y="6388099"/>
            <a:ext cx="3452327" cy="28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0470" y="6388099"/>
            <a:ext cx="327738" cy="28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574737" y="6409825"/>
            <a:ext cx="0" cy="16678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9" y="6202304"/>
            <a:ext cx="1212873" cy="4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7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675" r:id="rId3"/>
    <p:sldLayoutId id="2147483679" r:id="rId4"/>
    <p:sldLayoutId id="2147483680" r:id="rId5"/>
    <p:sldLayoutId id="2147483678" r:id="rId6"/>
    <p:sldLayoutId id="2147483676" r:id="rId7"/>
    <p:sldLayoutId id="2147483692" r:id="rId8"/>
    <p:sldLayoutId id="2147483693" r:id="rId9"/>
    <p:sldLayoutId id="2147483696" r:id="rId10"/>
    <p:sldLayoutId id="2147483695" r:id="rId11"/>
    <p:sldLayoutId id="2147483673" r:id="rId12"/>
    <p:sldLayoutId id="2147483686" r:id="rId13"/>
    <p:sldLayoutId id="2147483684" r:id="rId14"/>
    <p:sldLayoutId id="2147483685" r:id="rId15"/>
    <p:sldLayoutId id="2147483681" r:id="rId16"/>
    <p:sldLayoutId id="2147483682" r:id="rId17"/>
    <p:sldLayoutId id="2147483683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8" r:id="rId24"/>
    <p:sldLayoutId id="2147483697" r:id="rId2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SzPct val="60000"/>
        <a:buFont typeface="Courier New" panose="02070309020205020404" pitchFamily="49" charset="0"/>
        <a:buChar char="o"/>
        <a:defRPr sz="135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1037" y="994428"/>
            <a:ext cx="3082812" cy="320255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956645"/>
            <a:ext cx="9144000" cy="901355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E31837"/>
                </a:solidFill>
              </a:rPr>
              <a:t>Do not place any content in this area on any slide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953397"/>
            <a:ext cx="9144000" cy="0"/>
          </a:xfrm>
          <a:prstGeom prst="line">
            <a:avLst/>
          </a:prstGeom>
          <a:ln w="28575">
            <a:solidFill>
              <a:srgbClr val="E3183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26325" y="189410"/>
            <a:ext cx="4996544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200" b="1" i="1" dirty="0">
                <a:solidFill>
                  <a:srgbClr val="E31837"/>
                </a:solidFill>
                <a:cs typeface="Calibri" pitchFamily="34" charset="0"/>
              </a:rPr>
              <a:t>Instruction Slide Only – Delete this from your final presentation</a:t>
            </a:r>
          </a:p>
        </p:txBody>
      </p:sp>
      <p:sp>
        <p:nvSpPr>
          <p:cNvPr id="24" name="&quot;No&quot; Symbol 23"/>
          <p:cNvSpPr/>
          <p:nvPr/>
        </p:nvSpPr>
        <p:spPr bwMode="auto">
          <a:xfrm>
            <a:off x="6798439" y="1159754"/>
            <a:ext cx="532430" cy="532430"/>
          </a:xfrm>
          <a:prstGeom prst="noSmoking">
            <a:avLst>
              <a:gd name="adj" fmla="val 10719"/>
            </a:avLst>
          </a:prstGeom>
          <a:solidFill>
            <a:srgbClr val="E31837">
              <a:alpha val="6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350" dirty="0" err="1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 bwMode="auto">
          <a:xfrm>
            <a:off x="6825809" y="1943761"/>
            <a:ext cx="971550" cy="857250"/>
          </a:xfrm>
          <a:prstGeom prst="wedgeRoundRectCallout">
            <a:avLst>
              <a:gd name="adj1" fmla="val -23071"/>
              <a:gd name="adj2" fmla="val -80378"/>
              <a:gd name="adj3" fmla="val 16667"/>
            </a:avLst>
          </a:prstGeom>
          <a:solidFill>
            <a:srgbClr val="E318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900" dirty="0">
                <a:solidFill>
                  <a:schemeClr val="bg1"/>
                </a:solidFill>
                <a:cs typeface="Calibri" pitchFamily="34" charset="0"/>
              </a:rPr>
              <a:t>Do not use</a:t>
            </a:r>
            <a:br>
              <a:rPr lang="en-US" sz="900" dirty="0">
                <a:solidFill>
                  <a:schemeClr val="bg1"/>
                </a:solidFill>
                <a:cs typeface="Calibri" pitchFamily="34" charset="0"/>
              </a:rPr>
            </a:br>
            <a:r>
              <a:rPr lang="en-US" sz="900" dirty="0">
                <a:solidFill>
                  <a:schemeClr val="bg1"/>
                </a:solidFill>
                <a:cs typeface="Calibri" pitchFamily="34" charset="0"/>
              </a:rPr>
              <a:t>Slide Master</a:t>
            </a:r>
            <a:br>
              <a:rPr lang="en-US" sz="900" dirty="0">
                <a:solidFill>
                  <a:schemeClr val="bg1"/>
                </a:solidFill>
                <a:cs typeface="Calibri" pitchFamily="34" charset="0"/>
              </a:rPr>
            </a:br>
            <a:r>
              <a:rPr lang="en-US" sz="900" dirty="0">
                <a:solidFill>
                  <a:schemeClr val="bg1"/>
                </a:solidFill>
                <a:cs typeface="Calibri" pitchFamily="34" charset="0"/>
              </a:rPr>
              <a:t>to edit presentation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8611362" y="1088564"/>
            <a:ext cx="285382" cy="164783"/>
          </a:xfrm>
          <a:prstGeom prst="roundRect">
            <a:avLst/>
          </a:prstGeom>
          <a:noFill/>
          <a:ln w="38100" cap="flat" cmpd="sng" algn="ctr">
            <a:solidFill>
              <a:srgbClr val="E31837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350" dirty="0" err="1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E0A967-9EC2-F341-BB77-5E0ABDE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9" y="1206554"/>
            <a:ext cx="4200050" cy="44471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1D2DB5-B877-9148-9E08-928BEC96DD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83"/>
          <a:stretch/>
        </p:blipFill>
        <p:spPr>
          <a:xfrm>
            <a:off x="362469" y="599334"/>
            <a:ext cx="2497080" cy="526939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6464A599-C43E-FA42-87B5-DCB712C87A02}"/>
              </a:ext>
            </a:extLst>
          </p:cNvPr>
          <p:cNvSpPr/>
          <p:nvPr/>
        </p:nvSpPr>
        <p:spPr>
          <a:xfrm>
            <a:off x="339635" y="1204332"/>
            <a:ext cx="4221216" cy="2297152"/>
          </a:xfrm>
          <a:custGeom>
            <a:avLst/>
            <a:gdLst>
              <a:gd name="connsiteX0" fmla="*/ 0 w 2570665"/>
              <a:gd name="connsiteY0" fmla="*/ 0 h 2055223"/>
              <a:gd name="connsiteX1" fmla="*/ 248194 w 2570665"/>
              <a:gd name="connsiteY1" fmla="*/ 0 h 2055223"/>
              <a:gd name="connsiteX2" fmla="*/ 1680755 w 2570665"/>
              <a:gd name="connsiteY2" fmla="*/ 0 h 2055223"/>
              <a:gd name="connsiteX3" fmla="*/ 2570665 w 2570665"/>
              <a:gd name="connsiteY3" fmla="*/ 0 h 2055223"/>
              <a:gd name="connsiteX4" fmla="*/ 2570665 w 2570665"/>
              <a:gd name="connsiteY4" fmla="*/ 1410790 h 2055223"/>
              <a:gd name="connsiteX5" fmla="*/ 1680755 w 2570665"/>
              <a:gd name="connsiteY5" fmla="*/ 1410790 h 2055223"/>
              <a:gd name="connsiteX6" fmla="*/ 1680755 w 2570665"/>
              <a:gd name="connsiteY6" fmla="*/ 2055223 h 2055223"/>
              <a:gd name="connsiteX7" fmla="*/ 0 w 2570665"/>
              <a:gd name="connsiteY7" fmla="*/ 2055223 h 2055223"/>
              <a:gd name="connsiteX0" fmla="*/ 0 w 2579054"/>
              <a:gd name="connsiteY0" fmla="*/ 0 h 2055223"/>
              <a:gd name="connsiteX1" fmla="*/ 248194 w 2579054"/>
              <a:gd name="connsiteY1" fmla="*/ 0 h 2055223"/>
              <a:gd name="connsiteX2" fmla="*/ 1680755 w 2579054"/>
              <a:gd name="connsiteY2" fmla="*/ 0 h 2055223"/>
              <a:gd name="connsiteX3" fmla="*/ 2570665 w 2579054"/>
              <a:gd name="connsiteY3" fmla="*/ 0 h 2055223"/>
              <a:gd name="connsiteX4" fmla="*/ 2579054 w 2579054"/>
              <a:gd name="connsiteY4" fmla="*/ 1553076 h 2055223"/>
              <a:gd name="connsiteX5" fmla="*/ 1680755 w 2579054"/>
              <a:gd name="connsiteY5" fmla="*/ 1410790 h 2055223"/>
              <a:gd name="connsiteX6" fmla="*/ 1680755 w 2579054"/>
              <a:gd name="connsiteY6" fmla="*/ 2055223 h 2055223"/>
              <a:gd name="connsiteX7" fmla="*/ 0 w 2579054"/>
              <a:gd name="connsiteY7" fmla="*/ 2055223 h 2055223"/>
              <a:gd name="connsiteX8" fmla="*/ 0 w 2579054"/>
              <a:gd name="connsiteY8" fmla="*/ 0 h 2055223"/>
              <a:gd name="connsiteX0" fmla="*/ 0 w 2579054"/>
              <a:gd name="connsiteY0" fmla="*/ 0 h 2055223"/>
              <a:gd name="connsiteX1" fmla="*/ 248194 w 2579054"/>
              <a:gd name="connsiteY1" fmla="*/ 0 h 2055223"/>
              <a:gd name="connsiteX2" fmla="*/ 1680755 w 2579054"/>
              <a:gd name="connsiteY2" fmla="*/ 0 h 2055223"/>
              <a:gd name="connsiteX3" fmla="*/ 2570665 w 2579054"/>
              <a:gd name="connsiteY3" fmla="*/ 0 h 2055223"/>
              <a:gd name="connsiteX4" fmla="*/ 2579054 w 2579054"/>
              <a:gd name="connsiteY4" fmla="*/ 1553076 h 2055223"/>
              <a:gd name="connsiteX5" fmla="*/ 1647199 w 2579054"/>
              <a:gd name="connsiteY5" fmla="*/ 1553076 h 2055223"/>
              <a:gd name="connsiteX6" fmla="*/ 1680755 w 2579054"/>
              <a:gd name="connsiteY6" fmla="*/ 2055223 h 2055223"/>
              <a:gd name="connsiteX7" fmla="*/ 0 w 2579054"/>
              <a:gd name="connsiteY7" fmla="*/ 2055223 h 2055223"/>
              <a:gd name="connsiteX8" fmla="*/ 0 w 2579054"/>
              <a:gd name="connsiteY8" fmla="*/ 0 h 2055223"/>
              <a:gd name="connsiteX0" fmla="*/ 0 w 2579054"/>
              <a:gd name="connsiteY0" fmla="*/ 0 h 2055223"/>
              <a:gd name="connsiteX1" fmla="*/ 248194 w 2579054"/>
              <a:gd name="connsiteY1" fmla="*/ 0 h 2055223"/>
              <a:gd name="connsiteX2" fmla="*/ 1680755 w 2579054"/>
              <a:gd name="connsiteY2" fmla="*/ 0 h 2055223"/>
              <a:gd name="connsiteX3" fmla="*/ 2570665 w 2579054"/>
              <a:gd name="connsiteY3" fmla="*/ 0 h 2055223"/>
              <a:gd name="connsiteX4" fmla="*/ 2579054 w 2579054"/>
              <a:gd name="connsiteY4" fmla="*/ 1553076 h 2055223"/>
              <a:gd name="connsiteX5" fmla="*/ 1647199 w 2579054"/>
              <a:gd name="connsiteY5" fmla="*/ 1553076 h 2055223"/>
              <a:gd name="connsiteX6" fmla="*/ 1655588 w 2579054"/>
              <a:gd name="connsiteY6" fmla="*/ 2055223 h 2055223"/>
              <a:gd name="connsiteX7" fmla="*/ 0 w 2579054"/>
              <a:gd name="connsiteY7" fmla="*/ 2055223 h 2055223"/>
              <a:gd name="connsiteX8" fmla="*/ 0 w 2579054"/>
              <a:gd name="connsiteY8" fmla="*/ 0 h 2055223"/>
              <a:gd name="connsiteX0" fmla="*/ 0 w 2579054"/>
              <a:gd name="connsiteY0" fmla="*/ 0 h 2055223"/>
              <a:gd name="connsiteX1" fmla="*/ 248194 w 2579054"/>
              <a:gd name="connsiteY1" fmla="*/ 0 h 2055223"/>
              <a:gd name="connsiteX2" fmla="*/ 1680755 w 2579054"/>
              <a:gd name="connsiteY2" fmla="*/ 0 h 2055223"/>
              <a:gd name="connsiteX3" fmla="*/ 2570665 w 2579054"/>
              <a:gd name="connsiteY3" fmla="*/ 0 h 2055223"/>
              <a:gd name="connsiteX4" fmla="*/ 2579054 w 2579054"/>
              <a:gd name="connsiteY4" fmla="*/ 1553076 h 2055223"/>
              <a:gd name="connsiteX5" fmla="*/ 1640368 w 2579054"/>
              <a:gd name="connsiteY5" fmla="*/ 1391882 h 2055223"/>
              <a:gd name="connsiteX6" fmla="*/ 1655588 w 2579054"/>
              <a:gd name="connsiteY6" fmla="*/ 2055223 h 2055223"/>
              <a:gd name="connsiteX7" fmla="*/ 0 w 2579054"/>
              <a:gd name="connsiteY7" fmla="*/ 2055223 h 2055223"/>
              <a:gd name="connsiteX8" fmla="*/ 0 w 2579054"/>
              <a:gd name="connsiteY8" fmla="*/ 0 h 2055223"/>
              <a:gd name="connsiteX0" fmla="*/ 0 w 2585886"/>
              <a:gd name="connsiteY0" fmla="*/ 0 h 2055223"/>
              <a:gd name="connsiteX1" fmla="*/ 248194 w 2585886"/>
              <a:gd name="connsiteY1" fmla="*/ 0 h 2055223"/>
              <a:gd name="connsiteX2" fmla="*/ 1680755 w 2585886"/>
              <a:gd name="connsiteY2" fmla="*/ 0 h 2055223"/>
              <a:gd name="connsiteX3" fmla="*/ 2570665 w 2585886"/>
              <a:gd name="connsiteY3" fmla="*/ 0 h 2055223"/>
              <a:gd name="connsiteX4" fmla="*/ 2585886 w 2585886"/>
              <a:gd name="connsiteY4" fmla="*/ 1412031 h 2055223"/>
              <a:gd name="connsiteX5" fmla="*/ 1640368 w 2585886"/>
              <a:gd name="connsiteY5" fmla="*/ 1391882 h 2055223"/>
              <a:gd name="connsiteX6" fmla="*/ 1655588 w 2585886"/>
              <a:gd name="connsiteY6" fmla="*/ 2055223 h 2055223"/>
              <a:gd name="connsiteX7" fmla="*/ 0 w 2585886"/>
              <a:gd name="connsiteY7" fmla="*/ 2055223 h 2055223"/>
              <a:gd name="connsiteX8" fmla="*/ 0 w 2585886"/>
              <a:gd name="connsiteY8" fmla="*/ 0 h 2055223"/>
              <a:gd name="connsiteX0" fmla="*/ 0 w 2585886"/>
              <a:gd name="connsiteY0" fmla="*/ 0 h 2055223"/>
              <a:gd name="connsiteX1" fmla="*/ 248194 w 2585886"/>
              <a:gd name="connsiteY1" fmla="*/ 0 h 2055223"/>
              <a:gd name="connsiteX2" fmla="*/ 1680755 w 2585886"/>
              <a:gd name="connsiteY2" fmla="*/ 0 h 2055223"/>
              <a:gd name="connsiteX3" fmla="*/ 2570665 w 2585886"/>
              <a:gd name="connsiteY3" fmla="*/ 0 h 2055223"/>
              <a:gd name="connsiteX4" fmla="*/ 2585886 w 2585886"/>
              <a:gd name="connsiteY4" fmla="*/ 1391881 h 2055223"/>
              <a:gd name="connsiteX5" fmla="*/ 1640368 w 2585886"/>
              <a:gd name="connsiteY5" fmla="*/ 1391882 h 2055223"/>
              <a:gd name="connsiteX6" fmla="*/ 1655588 w 2585886"/>
              <a:gd name="connsiteY6" fmla="*/ 2055223 h 2055223"/>
              <a:gd name="connsiteX7" fmla="*/ 0 w 2585886"/>
              <a:gd name="connsiteY7" fmla="*/ 2055223 h 2055223"/>
              <a:gd name="connsiteX8" fmla="*/ 0 w 2585886"/>
              <a:gd name="connsiteY8" fmla="*/ 0 h 2055223"/>
              <a:gd name="connsiteX0" fmla="*/ 0 w 2585886"/>
              <a:gd name="connsiteY0" fmla="*/ 0 h 2075373"/>
              <a:gd name="connsiteX1" fmla="*/ 248194 w 2585886"/>
              <a:gd name="connsiteY1" fmla="*/ 0 h 2075373"/>
              <a:gd name="connsiteX2" fmla="*/ 1680755 w 2585886"/>
              <a:gd name="connsiteY2" fmla="*/ 0 h 2075373"/>
              <a:gd name="connsiteX3" fmla="*/ 2570665 w 2585886"/>
              <a:gd name="connsiteY3" fmla="*/ 0 h 2075373"/>
              <a:gd name="connsiteX4" fmla="*/ 2585886 w 2585886"/>
              <a:gd name="connsiteY4" fmla="*/ 1391881 h 2075373"/>
              <a:gd name="connsiteX5" fmla="*/ 1640368 w 2585886"/>
              <a:gd name="connsiteY5" fmla="*/ 1391882 h 2075373"/>
              <a:gd name="connsiteX6" fmla="*/ 1566784 w 2585886"/>
              <a:gd name="connsiteY6" fmla="*/ 2075373 h 2075373"/>
              <a:gd name="connsiteX7" fmla="*/ 0 w 2585886"/>
              <a:gd name="connsiteY7" fmla="*/ 2055223 h 2075373"/>
              <a:gd name="connsiteX8" fmla="*/ 0 w 2585886"/>
              <a:gd name="connsiteY8" fmla="*/ 0 h 2075373"/>
              <a:gd name="connsiteX0" fmla="*/ 0 w 2585886"/>
              <a:gd name="connsiteY0" fmla="*/ 0 h 2075373"/>
              <a:gd name="connsiteX1" fmla="*/ 248194 w 2585886"/>
              <a:gd name="connsiteY1" fmla="*/ 0 h 2075373"/>
              <a:gd name="connsiteX2" fmla="*/ 1680755 w 2585886"/>
              <a:gd name="connsiteY2" fmla="*/ 0 h 2075373"/>
              <a:gd name="connsiteX3" fmla="*/ 2570665 w 2585886"/>
              <a:gd name="connsiteY3" fmla="*/ 0 h 2075373"/>
              <a:gd name="connsiteX4" fmla="*/ 2585886 w 2585886"/>
              <a:gd name="connsiteY4" fmla="*/ 1391881 h 2075373"/>
              <a:gd name="connsiteX5" fmla="*/ 1558394 w 2585886"/>
              <a:gd name="connsiteY5" fmla="*/ 1401957 h 2075373"/>
              <a:gd name="connsiteX6" fmla="*/ 1566784 w 2585886"/>
              <a:gd name="connsiteY6" fmla="*/ 2075373 h 2075373"/>
              <a:gd name="connsiteX7" fmla="*/ 0 w 2585886"/>
              <a:gd name="connsiteY7" fmla="*/ 2055223 h 2075373"/>
              <a:gd name="connsiteX8" fmla="*/ 0 w 2585886"/>
              <a:gd name="connsiteY8" fmla="*/ 0 h 207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5886" h="2075373">
                <a:moveTo>
                  <a:pt x="0" y="0"/>
                </a:moveTo>
                <a:lnTo>
                  <a:pt x="248194" y="0"/>
                </a:lnTo>
                <a:lnTo>
                  <a:pt x="1680755" y="0"/>
                </a:lnTo>
                <a:lnTo>
                  <a:pt x="2570665" y="0"/>
                </a:lnTo>
                <a:cubicBezTo>
                  <a:pt x="2573461" y="517692"/>
                  <a:pt x="2583090" y="874189"/>
                  <a:pt x="2585886" y="1391881"/>
                </a:cubicBezTo>
                <a:lnTo>
                  <a:pt x="1558394" y="1401957"/>
                </a:lnTo>
                <a:lnTo>
                  <a:pt x="1566784" y="2075373"/>
                </a:lnTo>
                <a:lnTo>
                  <a:pt x="0" y="2055223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4CDCBBA-90C6-694B-A517-20088CEE933C}"/>
              </a:ext>
            </a:extLst>
          </p:cNvPr>
          <p:cNvSpPr/>
          <p:nvPr/>
        </p:nvSpPr>
        <p:spPr>
          <a:xfrm>
            <a:off x="348830" y="2782995"/>
            <a:ext cx="4226989" cy="2101996"/>
          </a:xfrm>
          <a:custGeom>
            <a:avLst/>
            <a:gdLst>
              <a:gd name="connsiteX0" fmla="*/ 1716408 w 2587264"/>
              <a:gd name="connsiteY0" fmla="*/ 0 h 3410265"/>
              <a:gd name="connsiteX1" fmla="*/ 2587264 w 2587264"/>
              <a:gd name="connsiteY1" fmla="*/ 0 h 3410265"/>
              <a:gd name="connsiteX2" fmla="*/ 2587264 w 2587264"/>
              <a:gd name="connsiteY2" fmla="*/ 2812869 h 3410265"/>
              <a:gd name="connsiteX3" fmla="*/ 2090875 w 2587264"/>
              <a:gd name="connsiteY3" fmla="*/ 2812869 h 3410265"/>
              <a:gd name="connsiteX4" fmla="*/ 1716408 w 2587264"/>
              <a:gd name="connsiteY4" fmla="*/ 2812869 h 3410265"/>
              <a:gd name="connsiteX5" fmla="*/ 932635 w 2587264"/>
              <a:gd name="connsiteY5" fmla="*/ 2812869 h 3410265"/>
              <a:gd name="connsiteX6" fmla="*/ 932635 w 2587264"/>
              <a:gd name="connsiteY6" fmla="*/ 3410265 h 3410265"/>
              <a:gd name="connsiteX7" fmla="*/ 0 w 2587264"/>
              <a:gd name="connsiteY7" fmla="*/ 3410265 h 3410265"/>
              <a:gd name="connsiteX8" fmla="*/ 0 w 2587264"/>
              <a:gd name="connsiteY8" fmla="*/ 701260 h 3410265"/>
              <a:gd name="connsiteX9" fmla="*/ 932635 w 2587264"/>
              <a:gd name="connsiteY9" fmla="*/ 701260 h 3410265"/>
              <a:gd name="connsiteX10" fmla="*/ 932635 w 2587264"/>
              <a:gd name="connsiteY10" fmla="*/ 708548 h 3410265"/>
              <a:gd name="connsiteX11" fmla="*/ 1716408 w 2587264"/>
              <a:gd name="connsiteY11" fmla="*/ 708548 h 3410265"/>
              <a:gd name="connsiteX0" fmla="*/ 1716408 w 2587264"/>
              <a:gd name="connsiteY0" fmla="*/ 0 h 3410265"/>
              <a:gd name="connsiteX1" fmla="*/ 2587264 w 2587264"/>
              <a:gd name="connsiteY1" fmla="*/ 0 h 3410265"/>
              <a:gd name="connsiteX2" fmla="*/ 2587264 w 2587264"/>
              <a:gd name="connsiteY2" fmla="*/ 2812869 h 3410265"/>
              <a:gd name="connsiteX3" fmla="*/ 2090875 w 2587264"/>
              <a:gd name="connsiteY3" fmla="*/ 2812869 h 3410265"/>
              <a:gd name="connsiteX4" fmla="*/ 1716408 w 2587264"/>
              <a:gd name="connsiteY4" fmla="*/ 2812869 h 3410265"/>
              <a:gd name="connsiteX5" fmla="*/ 932635 w 2587264"/>
              <a:gd name="connsiteY5" fmla="*/ 2812869 h 3410265"/>
              <a:gd name="connsiteX6" fmla="*/ 932635 w 2587264"/>
              <a:gd name="connsiteY6" fmla="*/ 3410265 h 3410265"/>
              <a:gd name="connsiteX7" fmla="*/ 0 w 2587264"/>
              <a:gd name="connsiteY7" fmla="*/ 3410265 h 3410265"/>
              <a:gd name="connsiteX8" fmla="*/ 0 w 2587264"/>
              <a:gd name="connsiteY8" fmla="*/ 701260 h 3410265"/>
              <a:gd name="connsiteX9" fmla="*/ 932635 w 2587264"/>
              <a:gd name="connsiteY9" fmla="*/ 701260 h 3410265"/>
              <a:gd name="connsiteX10" fmla="*/ 1716408 w 2587264"/>
              <a:gd name="connsiteY10" fmla="*/ 708548 h 3410265"/>
              <a:gd name="connsiteX11" fmla="*/ 1716408 w 2587264"/>
              <a:gd name="connsiteY11" fmla="*/ 0 h 3410265"/>
              <a:gd name="connsiteX0" fmla="*/ 1716408 w 2587264"/>
              <a:gd name="connsiteY0" fmla="*/ 0 h 3410265"/>
              <a:gd name="connsiteX1" fmla="*/ 2587264 w 2587264"/>
              <a:gd name="connsiteY1" fmla="*/ 0 h 3410265"/>
              <a:gd name="connsiteX2" fmla="*/ 2587264 w 2587264"/>
              <a:gd name="connsiteY2" fmla="*/ 2812869 h 3410265"/>
              <a:gd name="connsiteX3" fmla="*/ 2090875 w 2587264"/>
              <a:gd name="connsiteY3" fmla="*/ 2812869 h 3410265"/>
              <a:gd name="connsiteX4" fmla="*/ 1716408 w 2587264"/>
              <a:gd name="connsiteY4" fmla="*/ 2812869 h 3410265"/>
              <a:gd name="connsiteX5" fmla="*/ 932635 w 2587264"/>
              <a:gd name="connsiteY5" fmla="*/ 2812869 h 3410265"/>
              <a:gd name="connsiteX6" fmla="*/ 932635 w 2587264"/>
              <a:gd name="connsiteY6" fmla="*/ 3410265 h 3410265"/>
              <a:gd name="connsiteX7" fmla="*/ 0 w 2587264"/>
              <a:gd name="connsiteY7" fmla="*/ 3410265 h 3410265"/>
              <a:gd name="connsiteX8" fmla="*/ 0 w 2587264"/>
              <a:gd name="connsiteY8" fmla="*/ 701260 h 3410265"/>
              <a:gd name="connsiteX9" fmla="*/ 1716408 w 2587264"/>
              <a:gd name="connsiteY9" fmla="*/ 708548 h 3410265"/>
              <a:gd name="connsiteX10" fmla="*/ 1716408 w 2587264"/>
              <a:gd name="connsiteY10" fmla="*/ 0 h 3410265"/>
              <a:gd name="connsiteX0" fmla="*/ 1716408 w 2587264"/>
              <a:gd name="connsiteY0" fmla="*/ 0 h 3410265"/>
              <a:gd name="connsiteX1" fmla="*/ 2587264 w 2587264"/>
              <a:gd name="connsiteY1" fmla="*/ 0 h 3410265"/>
              <a:gd name="connsiteX2" fmla="*/ 2587264 w 2587264"/>
              <a:gd name="connsiteY2" fmla="*/ 2812869 h 3410265"/>
              <a:gd name="connsiteX3" fmla="*/ 2090875 w 2587264"/>
              <a:gd name="connsiteY3" fmla="*/ 2812869 h 3410265"/>
              <a:gd name="connsiteX4" fmla="*/ 1716408 w 2587264"/>
              <a:gd name="connsiteY4" fmla="*/ 2812869 h 3410265"/>
              <a:gd name="connsiteX5" fmla="*/ 932635 w 2587264"/>
              <a:gd name="connsiteY5" fmla="*/ 2812869 h 3410265"/>
              <a:gd name="connsiteX6" fmla="*/ 932635 w 2587264"/>
              <a:gd name="connsiteY6" fmla="*/ 3410265 h 3410265"/>
              <a:gd name="connsiteX7" fmla="*/ 0 w 2587264"/>
              <a:gd name="connsiteY7" fmla="*/ 3410265 h 3410265"/>
              <a:gd name="connsiteX8" fmla="*/ 0 w 2587264"/>
              <a:gd name="connsiteY8" fmla="*/ 701260 h 3410265"/>
              <a:gd name="connsiteX9" fmla="*/ 1707699 w 2587264"/>
              <a:gd name="connsiteY9" fmla="*/ 699840 h 3410265"/>
              <a:gd name="connsiteX10" fmla="*/ 1716408 w 2587264"/>
              <a:gd name="connsiteY10" fmla="*/ 0 h 3410265"/>
              <a:gd name="connsiteX0" fmla="*/ 1716408 w 2587264"/>
              <a:gd name="connsiteY0" fmla="*/ 0 h 3410265"/>
              <a:gd name="connsiteX1" fmla="*/ 2587264 w 2587264"/>
              <a:gd name="connsiteY1" fmla="*/ 0 h 3410265"/>
              <a:gd name="connsiteX2" fmla="*/ 2587264 w 2587264"/>
              <a:gd name="connsiteY2" fmla="*/ 2812869 h 3410265"/>
              <a:gd name="connsiteX3" fmla="*/ 2090875 w 2587264"/>
              <a:gd name="connsiteY3" fmla="*/ 2812869 h 3410265"/>
              <a:gd name="connsiteX4" fmla="*/ 1716408 w 2587264"/>
              <a:gd name="connsiteY4" fmla="*/ 2812869 h 3410265"/>
              <a:gd name="connsiteX5" fmla="*/ 932635 w 2587264"/>
              <a:gd name="connsiteY5" fmla="*/ 2812869 h 3410265"/>
              <a:gd name="connsiteX6" fmla="*/ 932635 w 2587264"/>
              <a:gd name="connsiteY6" fmla="*/ 3410265 h 3410265"/>
              <a:gd name="connsiteX7" fmla="*/ 0 w 2587264"/>
              <a:gd name="connsiteY7" fmla="*/ 3410265 h 3410265"/>
              <a:gd name="connsiteX8" fmla="*/ 16778 w 2587264"/>
              <a:gd name="connsiteY8" fmla="*/ 1355601 h 3410265"/>
              <a:gd name="connsiteX9" fmla="*/ 1707699 w 2587264"/>
              <a:gd name="connsiteY9" fmla="*/ 699840 h 3410265"/>
              <a:gd name="connsiteX10" fmla="*/ 1716408 w 2587264"/>
              <a:gd name="connsiteY10" fmla="*/ 0 h 3410265"/>
              <a:gd name="connsiteX0" fmla="*/ 1716408 w 2587264"/>
              <a:gd name="connsiteY0" fmla="*/ 0 h 3410265"/>
              <a:gd name="connsiteX1" fmla="*/ 2587264 w 2587264"/>
              <a:gd name="connsiteY1" fmla="*/ 0 h 3410265"/>
              <a:gd name="connsiteX2" fmla="*/ 2587264 w 2587264"/>
              <a:gd name="connsiteY2" fmla="*/ 2812869 h 3410265"/>
              <a:gd name="connsiteX3" fmla="*/ 2090875 w 2587264"/>
              <a:gd name="connsiteY3" fmla="*/ 2812869 h 3410265"/>
              <a:gd name="connsiteX4" fmla="*/ 1716408 w 2587264"/>
              <a:gd name="connsiteY4" fmla="*/ 2812869 h 3410265"/>
              <a:gd name="connsiteX5" fmla="*/ 932635 w 2587264"/>
              <a:gd name="connsiteY5" fmla="*/ 2812869 h 3410265"/>
              <a:gd name="connsiteX6" fmla="*/ 932635 w 2587264"/>
              <a:gd name="connsiteY6" fmla="*/ 3410265 h 3410265"/>
              <a:gd name="connsiteX7" fmla="*/ 0 w 2587264"/>
              <a:gd name="connsiteY7" fmla="*/ 3410265 h 3410265"/>
              <a:gd name="connsiteX8" fmla="*/ 16778 w 2587264"/>
              <a:gd name="connsiteY8" fmla="*/ 1355601 h 3410265"/>
              <a:gd name="connsiteX9" fmla="*/ 1665754 w 2587264"/>
              <a:gd name="connsiteY9" fmla="*/ 1345792 h 3410265"/>
              <a:gd name="connsiteX10" fmla="*/ 1716408 w 2587264"/>
              <a:gd name="connsiteY10" fmla="*/ 0 h 3410265"/>
              <a:gd name="connsiteX0" fmla="*/ 1674463 w 2587264"/>
              <a:gd name="connsiteY0" fmla="*/ 654341 h 3410265"/>
              <a:gd name="connsiteX1" fmla="*/ 2587264 w 2587264"/>
              <a:gd name="connsiteY1" fmla="*/ 0 h 3410265"/>
              <a:gd name="connsiteX2" fmla="*/ 2587264 w 2587264"/>
              <a:gd name="connsiteY2" fmla="*/ 2812869 h 3410265"/>
              <a:gd name="connsiteX3" fmla="*/ 2090875 w 2587264"/>
              <a:gd name="connsiteY3" fmla="*/ 2812869 h 3410265"/>
              <a:gd name="connsiteX4" fmla="*/ 1716408 w 2587264"/>
              <a:gd name="connsiteY4" fmla="*/ 2812869 h 3410265"/>
              <a:gd name="connsiteX5" fmla="*/ 932635 w 2587264"/>
              <a:gd name="connsiteY5" fmla="*/ 2812869 h 3410265"/>
              <a:gd name="connsiteX6" fmla="*/ 932635 w 2587264"/>
              <a:gd name="connsiteY6" fmla="*/ 3410265 h 3410265"/>
              <a:gd name="connsiteX7" fmla="*/ 0 w 2587264"/>
              <a:gd name="connsiteY7" fmla="*/ 3410265 h 3410265"/>
              <a:gd name="connsiteX8" fmla="*/ 16778 w 2587264"/>
              <a:gd name="connsiteY8" fmla="*/ 1355601 h 3410265"/>
              <a:gd name="connsiteX9" fmla="*/ 1665754 w 2587264"/>
              <a:gd name="connsiteY9" fmla="*/ 1345792 h 3410265"/>
              <a:gd name="connsiteX10" fmla="*/ 1674463 w 2587264"/>
              <a:gd name="connsiteY10" fmla="*/ 654341 h 3410265"/>
              <a:gd name="connsiteX0" fmla="*/ 1674463 w 2587264"/>
              <a:gd name="connsiteY0" fmla="*/ 0 h 2755924"/>
              <a:gd name="connsiteX1" fmla="*/ 2587264 w 2587264"/>
              <a:gd name="connsiteY1" fmla="*/ 0 h 2755924"/>
              <a:gd name="connsiteX2" fmla="*/ 2587264 w 2587264"/>
              <a:gd name="connsiteY2" fmla="*/ 2158528 h 2755924"/>
              <a:gd name="connsiteX3" fmla="*/ 2090875 w 2587264"/>
              <a:gd name="connsiteY3" fmla="*/ 2158528 h 2755924"/>
              <a:gd name="connsiteX4" fmla="*/ 1716408 w 2587264"/>
              <a:gd name="connsiteY4" fmla="*/ 2158528 h 2755924"/>
              <a:gd name="connsiteX5" fmla="*/ 932635 w 2587264"/>
              <a:gd name="connsiteY5" fmla="*/ 2158528 h 2755924"/>
              <a:gd name="connsiteX6" fmla="*/ 932635 w 2587264"/>
              <a:gd name="connsiteY6" fmla="*/ 2755924 h 2755924"/>
              <a:gd name="connsiteX7" fmla="*/ 0 w 2587264"/>
              <a:gd name="connsiteY7" fmla="*/ 2755924 h 2755924"/>
              <a:gd name="connsiteX8" fmla="*/ 16778 w 2587264"/>
              <a:gd name="connsiteY8" fmla="*/ 701260 h 2755924"/>
              <a:gd name="connsiteX9" fmla="*/ 1665754 w 2587264"/>
              <a:gd name="connsiteY9" fmla="*/ 691451 h 2755924"/>
              <a:gd name="connsiteX10" fmla="*/ 1674463 w 2587264"/>
              <a:gd name="connsiteY10" fmla="*/ 0 h 2755924"/>
              <a:gd name="connsiteX0" fmla="*/ 1674463 w 2587264"/>
              <a:gd name="connsiteY0" fmla="*/ 0 h 2755924"/>
              <a:gd name="connsiteX1" fmla="*/ 2587264 w 2587264"/>
              <a:gd name="connsiteY1" fmla="*/ 0 h 2755924"/>
              <a:gd name="connsiteX2" fmla="*/ 2587264 w 2587264"/>
              <a:gd name="connsiteY2" fmla="*/ 2158528 h 2755924"/>
              <a:gd name="connsiteX3" fmla="*/ 2090875 w 2587264"/>
              <a:gd name="connsiteY3" fmla="*/ 2158528 h 2755924"/>
              <a:gd name="connsiteX4" fmla="*/ 1716408 w 2587264"/>
              <a:gd name="connsiteY4" fmla="*/ 2158528 h 2755924"/>
              <a:gd name="connsiteX5" fmla="*/ 932635 w 2587264"/>
              <a:gd name="connsiteY5" fmla="*/ 2158528 h 2755924"/>
              <a:gd name="connsiteX6" fmla="*/ 932635 w 2587264"/>
              <a:gd name="connsiteY6" fmla="*/ 2755924 h 2755924"/>
              <a:gd name="connsiteX7" fmla="*/ 0 w 2587264"/>
              <a:gd name="connsiteY7" fmla="*/ 2755924 h 2755924"/>
              <a:gd name="connsiteX8" fmla="*/ 0 w 2587264"/>
              <a:gd name="connsiteY8" fmla="*/ 701260 h 2755924"/>
              <a:gd name="connsiteX9" fmla="*/ 1665754 w 2587264"/>
              <a:gd name="connsiteY9" fmla="*/ 691451 h 2755924"/>
              <a:gd name="connsiteX10" fmla="*/ 1674463 w 2587264"/>
              <a:gd name="connsiteY10" fmla="*/ 0 h 2755924"/>
              <a:gd name="connsiteX0" fmla="*/ 2566561 w 3479362"/>
              <a:gd name="connsiteY0" fmla="*/ 0 h 2755924"/>
              <a:gd name="connsiteX1" fmla="*/ 3479362 w 3479362"/>
              <a:gd name="connsiteY1" fmla="*/ 0 h 2755924"/>
              <a:gd name="connsiteX2" fmla="*/ 3479362 w 3479362"/>
              <a:gd name="connsiteY2" fmla="*/ 2158528 h 2755924"/>
              <a:gd name="connsiteX3" fmla="*/ 2982973 w 3479362"/>
              <a:gd name="connsiteY3" fmla="*/ 2158528 h 2755924"/>
              <a:gd name="connsiteX4" fmla="*/ 2608506 w 3479362"/>
              <a:gd name="connsiteY4" fmla="*/ 2158528 h 2755924"/>
              <a:gd name="connsiteX5" fmla="*/ 1824733 w 3479362"/>
              <a:gd name="connsiteY5" fmla="*/ 2158528 h 2755924"/>
              <a:gd name="connsiteX6" fmla="*/ 1824733 w 3479362"/>
              <a:gd name="connsiteY6" fmla="*/ 2755924 h 2755924"/>
              <a:gd name="connsiteX7" fmla="*/ 0 w 3479362"/>
              <a:gd name="connsiteY7" fmla="*/ 2064739 h 2755924"/>
              <a:gd name="connsiteX8" fmla="*/ 892098 w 3479362"/>
              <a:gd name="connsiteY8" fmla="*/ 701260 h 2755924"/>
              <a:gd name="connsiteX9" fmla="*/ 2557852 w 3479362"/>
              <a:gd name="connsiteY9" fmla="*/ 691451 h 2755924"/>
              <a:gd name="connsiteX10" fmla="*/ 2566561 w 3479362"/>
              <a:gd name="connsiteY10" fmla="*/ 0 h 2755924"/>
              <a:gd name="connsiteX0" fmla="*/ 2611166 w 3523967"/>
              <a:gd name="connsiteY0" fmla="*/ 0 h 2755924"/>
              <a:gd name="connsiteX1" fmla="*/ 3523967 w 3523967"/>
              <a:gd name="connsiteY1" fmla="*/ 0 h 2755924"/>
              <a:gd name="connsiteX2" fmla="*/ 3523967 w 3523967"/>
              <a:gd name="connsiteY2" fmla="*/ 2158528 h 2755924"/>
              <a:gd name="connsiteX3" fmla="*/ 3027578 w 3523967"/>
              <a:gd name="connsiteY3" fmla="*/ 2158528 h 2755924"/>
              <a:gd name="connsiteX4" fmla="*/ 2653111 w 3523967"/>
              <a:gd name="connsiteY4" fmla="*/ 2158528 h 2755924"/>
              <a:gd name="connsiteX5" fmla="*/ 1869338 w 3523967"/>
              <a:gd name="connsiteY5" fmla="*/ 2158528 h 2755924"/>
              <a:gd name="connsiteX6" fmla="*/ 1869338 w 3523967"/>
              <a:gd name="connsiteY6" fmla="*/ 2755924 h 2755924"/>
              <a:gd name="connsiteX7" fmla="*/ 44605 w 3523967"/>
              <a:gd name="connsiteY7" fmla="*/ 2064739 h 2755924"/>
              <a:gd name="connsiteX8" fmla="*/ 0 w 3523967"/>
              <a:gd name="connsiteY8" fmla="*/ 689930 h 2755924"/>
              <a:gd name="connsiteX9" fmla="*/ 2602457 w 3523967"/>
              <a:gd name="connsiteY9" fmla="*/ 691451 h 2755924"/>
              <a:gd name="connsiteX10" fmla="*/ 2611166 w 3523967"/>
              <a:gd name="connsiteY10" fmla="*/ 0 h 2755924"/>
              <a:gd name="connsiteX0" fmla="*/ 2577712 w 3490513"/>
              <a:gd name="connsiteY0" fmla="*/ 0 h 2755924"/>
              <a:gd name="connsiteX1" fmla="*/ 3490513 w 3490513"/>
              <a:gd name="connsiteY1" fmla="*/ 0 h 2755924"/>
              <a:gd name="connsiteX2" fmla="*/ 3490513 w 3490513"/>
              <a:gd name="connsiteY2" fmla="*/ 2158528 h 2755924"/>
              <a:gd name="connsiteX3" fmla="*/ 2994124 w 3490513"/>
              <a:gd name="connsiteY3" fmla="*/ 2158528 h 2755924"/>
              <a:gd name="connsiteX4" fmla="*/ 2619657 w 3490513"/>
              <a:gd name="connsiteY4" fmla="*/ 2158528 h 2755924"/>
              <a:gd name="connsiteX5" fmla="*/ 1835884 w 3490513"/>
              <a:gd name="connsiteY5" fmla="*/ 2158528 h 2755924"/>
              <a:gd name="connsiteX6" fmla="*/ 1835884 w 3490513"/>
              <a:gd name="connsiteY6" fmla="*/ 2755924 h 2755924"/>
              <a:gd name="connsiteX7" fmla="*/ 11151 w 3490513"/>
              <a:gd name="connsiteY7" fmla="*/ 2064739 h 2755924"/>
              <a:gd name="connsiteX8" fmla="*/ 0 w 3490513"/>
              <a:gd name="connsiteY8" fmla="*/ 701260 h 2755924"/>
              <a:gd name="connsiteX9" fmla="*/ 2569003 w 3490513"/>
              <a:gd name="connsiteY9" fmla="*/ 691451 h 2755924"/>
              <a:gd name="connsiteX10" fmla="*/ 2577712 w 3490513"/>
              <a:gd name="connsiteY10" fmla="*/ 0 h 2755924"/>
              <a:gd name="connsiteX0" fmla="*/ 2577712 w 3490513"/>
              <a:gd name="connsiteY0" fmla="*/ 0 h 2158528"/>
              <a:gd name="connsiteX1" fmla="*/ 3490513 w 3490513"/>
              <a:gd name="connsiteY1" fmla="*/ 0 h 2158528"/>
              <a:gd name="connsiteX2" fmla="*/ 3490513 w 3490513"/>
              <a:gd name="connsiteY2" fmla="*/ 2158528 h 2158528"/>
              <a:gd name="connsiteX3" fmla="*/ 2994124 w 3490513"/>
              <a:gd name="connsiteY3" fmla="*/ 2158528 h 2158528"/>
              <a:gd name="connsiteX4" fmla="*/ 2619657 w 3490513"/>
              <a:gd name="connsiteY4" fmla="*/ 2158528 h 2158528"/>
              <a:gd name="connsiteX5" fmla="*/ 1835884 w 3490513"/>
              <a:gd name="connsiteY5" fmla="*/ 2158528 h 2158528"/>
              <a:gd name="connsiteX6" fmla="*/ 11151 w 3490513"/>
              <a:gd name="connsiteY6" fmla="*/ 2064739 h 2158528"/>
              <a:gd name="connsiteX7" fmla="*/ 0 w 3490513"/>
              <a:gd name="connsiteY7" fmla="*/ 701260 h 2158528"/>
              <a:gd name="connsiteX8" fmla="*/ 2569003 w 3490513"/>
              <a:gd name="connsiteY8" fmla="*/ 691451 h 2158528"/>
              <a:gd name="connsiteX9" fmla="*/ 2577712 w 3490513"/>
              <a:gd name="connsiteY9" fmla="*/ 0 h 2158528"/>
              <a:gd name="connsiteX0" fmla="*/ 2577712 w 3490513"/>
              <a:gd name="connsiteY0" fmla="*/ 0 h 2158528"/>
              <a:gd name="connsiteX1" fmla="*/ 3490513 w 3490513"/>
              <a:gd name="connsiteY1" fmla="*/ 0 h 2158528"/>
              <a:gd name="connsiteX2" fmla="*/ 3490513 w 3490513"/>
              <a:gd name="connsiteY2" fmla="*/ 2158528 h 2158528"/>
              <a:gd name="connsiteX3" fmla="*/ 2994124 w 3490513"/>
              <a:gd name="connsiteY3" fmla="*/ 2158528 h 2158528"/>
              <a:gd name="connsiteX4" fmla="*/ 2619657 w 3490513"/>
              <a:gd name="connsiteY4" fmla="*/ 2158528 h 2158528"/>
              <a:gd name="connsiteX5" fmla="*/ 11151 w 3490513"/>
              <a:gd name="connsiteY5" fmla="*/ 2064739 h 2158528"/>
              <a:gd name="connsiteX6" fmla="*/ 0 w 3490513"/>
              <a:gd name="connsiteY6" fmla="*/ 701260 h 2158528"/>
              <a:gd name="connsiteX7" fmla="*/ 2569003 w 3490513"/>
              <a:gd name="connsiteY7" fmla="*/ 691451 h 2158528"/>
              <a:gd name="connsiteX8" fmla="*/ 2577712 w 3490513"/>
              <a:gd name="connsiteY8" fmla="*/ 0 h 2158528"/>
              <a:gd name="connsiteX0" fmla="*/ 2577712 w 3490513"/>
              <a:gd name="connsiteY0" fmla="*/ 0 h 2158528"/>
              <a:gd name="connsiteX1" fmla="*/ 3490513 w 3490513"/>
              <a:gd name="connsiteY1" fmla="*/ 0 h 2158528"/>
              <a:gd name="connsiteX2" fmla="*/ 3490513 w 3490513"/>
              <a:gd name="connsiteY2" fmla="*/ 2158528 h 2158528"/>
              <a:gd name="connsiteX3" fmla="*/ 2994124 w 3490513"/>
              <a:gd name="connsiteY3" fmla="*/ 2158528 h 2158528"/>
              <a:gd name="connsiteX4" fmla="*/ 11151 w 3490513"/>
              <a:gd name="connsiteY4" fmla="*/ 2064739 h 2158528"/>
              <a:gd name="connsiteX5" fmla="*/ 0 w 3490513"/>
              <a:gd name="connsiteY5" fmla="*/ 701260 h 2158528"/>
              <a:gd name="connsiteX6" fmla="*/ 2569003 w 3490513"/>
              <a:gd name="connsiteY6" fmla="*/ 691451 h 2158528"/>
              <a:gd name="connsiteX7" fmla="*/ 2577712 w 3490513"/>
              <a:gd name="connsiteY7" fmla="*/ 0 h 2158528"/>
              <a:gd name="connsiteX0" fmla="*/ 2577712 w 3490513"/>
              <a:gd name="connsiteY0" fmla="*/ 0 h 2158528"/>
              <a:gd name="connsiteX1" fmla="*/ 3490513 w 3490513"/>
              <a:gd name="connsiteY1" fmla="*/ 0 h 2158528"/>
              <a:gd name="connsiteX2" fmla="*/ 3490513 w 3490513"/>
              <a:gd name="connsiteY2" fmla="*/ 2158528 h 2158528"/>
              <a:gd name="connsiteX3" fmla="*/ 11151 w 3490513"/>
              <a:gd name="connsiteY3" fmla="*/ 2064739 h 2158528"/>
              <a:gd name="connsiteX4" fmla="*/ 0 w 3490513"/>
              <a:gd name="connsiteY4" fmla="*/ 701260 h 2158528"/>
              <a:gd name="connsiteX5" fmla="*/ 2569003 w 3490513"/>
              <a:gd name="connsiteY5" fmla="*/ 691451 h 2158528"/>
              <a:gd name="connsiteX6" fmla="*/ 2577712 w 3490513"/>
              <a:gd name="connsiteY6" fmla="*/ 0 h 2158528"/>
              <a:gd name="connsiteX0" fmla="*/ 2577712 w 4204191"/>
              <a:gd name="connsiteY0" fmla="*/ 0 h 2067881"/>
              <a:gd name="connsiteX1" fmla="*/ 3490513 w 4204191"/>
              <a:gd name="connsiteY1" fmla="*/ 0 h 2067881"/>
              <a:gd name="connsiteX2" fmla="*/ 4204191 w 4204191"/>
              <a:gd name="connsiteY2" fmla="*/ 2067881 h 2067881"/>
              <a:gd name="connsiteX3" fmla="*/ 11151 w 4204191"/>
              <a:gd name="connsiteY3" fmla="*/ 2064739 h 2067881"/>
              <a:gd name="connsiteX4" fmla="*/ 0 w 4204191"/>
              <a:gd name="connsiteY4" fmla="*/ 701260 h 2067881"/>
              <a:gd name="connsiteX5" fmla="*/ 2569003 w 4204191"/>
              <a:gd name="connsiteY5" fmla="*/ 691451 h 2067881"/>
              <a:gd name="connsiteX6" fmla="*/ 2577712 w 4204191"/>
              <a:gd name="connsiteY6" fmla="*/ 0 h 2067881"/>
              <a:gd name="connsiteX0" fmla="*/ 2577712 w 4204191"/>
              <a:gd name="connsiteY0" fmla="*/ 67986 h 2135867"/>
              <a:gd name="connsiteX1" fmla="*/ 4181888 w 4204191"/>
              <a:gd name="connsiteY1" fmla="*/ 0 h 2135867"/>
              <a:gd name="connsiteX2" fmla="*/ 4204191 w 4204191"/>
              <a:gd name="connsiteY2" fmla="*/ 2135867 h 2135867"/>
              <a:gd name="connsiteX3" fmla="*/ 11151 w 4204191"/>
              <a:gd name="connsiteY3" fmla="*/ 2132725 h 2135867"/>
              <a:gd name="connsiteX4" fmla="*/ 0 w 4204191"/>
              <a:gd name="connsiteY4" fmla="*/ 769246 h 2135867"/>
              <a:gd name="connsiteX5" fmla="*/ 2569003 w 4204191"/>
              <a:gd name="connsiteY5" fmla="*/ 759437 h 2135867"/>
              <a:gd name="connsiteX6" fmla="*/ 2577712 w 4204191"/>
              <a:gd name="connsiteY6" fmla="*/ 67986 h 2135867"/>
              <a:gd name="connsiteX0" fmla="*/ 2544259 w 4204191"/>
              <a:gd name="connsiteY0" fmla="*/ 0 h 2135867"/>
              <a:gd name="connsiteX1" fmla="*/ 4181888 w 4204191"/>
              <a:gd name="connsiteY1" fmla="*/ 0 h 2135867"/>
              <a:gd name="connsiteX2" fmla="*/ 4204191 w 4204191"/>
              <a:gd name="connsiteY2" fmla="*/ 2135867 h 2135867"/>
              <a:gd name="connsiteX3" fmla="*/ 11151 w 4204191"/>
              <a:gd name="connsiteY3" fmla="*/ 2132725 h 2135867"/>
              <a:gd name="connsiteX4" fmla="*/ 0 w 4204191"/>
              <a:gd name="connsiteY4" fmla="*/ 769246 h 2135867"/>
              <a:gd name="connsiteX5" fmla="*/ 2569003 w 4204191"/>
              <a:gd name="connsiteY5" fmla="*/ 759437 h 2135867"/>
              <a:gd name="connsiteX6" fmla="*/ 2544259 w 4204191"/>
              <a:gd name="connsiteY6" fmla="*/ 0 h 2135867"/>
              <a:gd name="connsiteX0" fmla="*/ 2566562 w 4226494"/>
              <a:gd name="connsiteY0" fmla="*/ 0 h 2135867"/>
              <a:gd name="connsiteX1" fmla="*/ 4204191 w 4226494"/>
              <a:gd name="connsiteY1" fmla="*/ 0 h 2135867"/>
              <a:gd name="connsiteX2" fmla="*/ 4226494 w 4226494"/>
              <a:gd name="connsiteY2" fmla="*/ 2135867 h 2135867"/>
              <a:gd name="connsiteX3" fmla="*/ 33454 w 4226494"/>
              <a:gd name="connsiteY3" fmla="*/ 2132725 h 2135867"/>
              <a:gd name="connsiteX4" fmla="*/ 0 w 4226494"/>
              <a:gd name="connsiteY4" fmla="*/ 746583 h 2135867"/>
              <a:gd name="connsiteX5" fmla="*/ 2591306 w 4226494"/>
              <a:gd name="connsiteY5" fmla="*/ 759437 h 2135867"/>
              <a:gd name="connsiteX6" fmla="*/ 2566562 w 4226494"/>
              <a:gd name="connsiteY6" fmla="*/ 0 h 2135867"/>
              <a:gd name="connsiteX0" fmla="*/ 2577712 w 4237644"/>
              <a:gd name="connsiteY0" fmla="*/ 0 h 2144057"/>
              <a:gd name="connsiteX1" fmla="*/ 4215341 w 4237644"/>
              <a:gd name="connsiteY1" fmla="*/ 0 h 2144057"/>
              <a:gd name="connsiteX2" fmla="*/ 4237644 w 4237644"/>
              <a:gd name="connsiteY2" fmla="*/ 2135867 h 2144057"/>
              <a:gd name="connsiteX3" fmla="*/ 0 w 4237644"/>
              <a:gd name="connsiteY3" fmla="*/ 2144057 h 2144057"/>
              <a:gd name="connsiteX4" fmla="*/ 11150 w 4237644"/>
              <a:gd name="connsiteY4" fmla="*/ 746583 h 2144057"/>
              <a:gd name="connsiteX5" fmla="*/ 2602456 w 4237644"/>
              <a:gd name="connsiteY5" fmla="*/ 759437 h 2144057"/>
              <a:gd name="connsiteX6" fmla="*/ 2577712 w 4237644"/>
              <a:gd name="connsiteY6" fmla="*/ 0 h 2144057"/>
              <a:gd name="connsiteX0" fmla="*/ 2566885 w 4226817"/>
              <a:gd name="connsiteY0" fmla="*/ 0 h 2135867"/>
              <a:gd name="connsiteX1" fmla="*/ 4204514 w 4226817"/>
              <a:gd name="connsiteY1" fmla="*/ 0 h 2135867"/>
              <a:gd name="connsiteX2" fmla="*/ 4226817 w 4226817"/>
              <a:gd name="connsiteY2" fmla="*/ 2135867 h 2135867"/>
              <a:gd name="connsiteX3" fmla="*/ 22627 w 4226817"/>
              <a:gd name="connsiteY3" fmla="*/ 2132725 h 2135867"/>
              <a:gd name="connsiteX4" fmla="*/ 323 w 4226817"/>
              <a:gd name="connsiteY4" fmla="*/ 746583 h 2135867"/>
              <a:gd name="connsiteX5" fmla="*/ 2591629 w 4226817"/>
              <a:gd name="connsiteY5" fmla="*/ 759437 h 2135867"/>
              <a:gd name="connsiteX6" fmla="*/ 2566885 w 4226817"/>
              <a:gd name="connsiteY6" fmla="*/ 0 h 2135867"/>
              <a:gd name="connsiteX0" fmla="*/ 2567634 w 4227566"/>
              <a:gd name="connsiteY0" fmla="*/ 0 h 2155387"/>
              <a:gd name="connsiteX1" fmla="*/ 4205263 w 4227566"/>
              <a:gd name="connsiteY1" fmla="*/ 0 h 2155387"/>
              <a:gd name="connsiteX2" fmla="*/ 4227566 w 4227566"/>
              <a:gd name="connsiteY2" fmla="*/ 2135867 h 2155387"/>
              <a:gd name="connsiteX3" fmla="*/ 1074 w 4227566"/>
              <a:gd name="connsiteY3" fmla="*/ 2155387 h 2155387"/>
              <a:gd name="connsiteX4" fmla="*/ 1072 w 4227566"/>
              <a:gd name="connsiteY4" fmla="*/ 746583 h 2155387"/>
              <a:gd name="connsiteX5" fmla="*/ 2592378 w 4227566"/>
              <a:gd name="connsiteY5" fmla="*/ 759437 h 2155387"/>
              <a:gd name="connsiteX6" fmla="*/ 2567634 w 4227566"/>
              <a:gd name="connsiteY6" fmla="*/ 0 h 2155387"/>
              <a:gd name="connsiteX0" fmla="*/ 2567057 w 4226989"/>
              <a:gd name="connsiteY0" fmla="*/ 0 h 2135867"/>
              <a:gd name="connsiteX1" fmla="*/ 4204686 w 4226989"/>
              <a:gd name="connsiteY1" fmla="*/ 0 h 2135867"/>
              <a:gd name="connsiteX2" fmla="*/ 4226989 w 4226989"/>
              <a:gd name="connsiteY2" fmla="*/ 2135867 h 2135867"/>
              <a:gd name="connsiteX3" fmla="*/ 11648 w 4226989"/>
              <a:gd name="connsiteY3" fmla="*/ 2132726 h 2135867"/>
              <a:gd name="connsiteX4" fmla="*/ 495 w 4226989"/>
              <a:gd name="connsiteY4" fmla="*/ 746583 h 2135867"/>
              <a:gd name="connsiteX5" fmla="*/ 2591801 w 4226989"/>
              <a:gd name="connsiteY5" fmla="*/ 759437 h 2135867"/>
              <a:gd name="connsiteX6" fmla="*/ 2567057 w 4226989"/>
              <a:gd name="connsiteY6" fmla="*/ 0 h 213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6989" h="2135867">
                <a:moveTo>
                  <a:pt x="2567057" y="0"/>
                </a:moveTo>
                <a:lnTo>
                  <a:pt x="4204686" y="0"/>
                </a:lnTo>
                <a:lnTo>
                  <a:pt x="4226989" y="2135867"/>
                </a:lnTo>
                <a:lnTo>
                  <a:pt x="11648" y="2132726"/>
                </a:lnTo>
                <a:cubicBezTo>
                  <a:pt x="15365" y="1666901"/>
                  <a:pt x="-3222" y="1212408"/>
                  <a:pt x="495" y="746583"/>
                </a:cubicBezTo>
                <a:lnTo>
                  <a:pt x="2591801" y="759437"/>
                </a:lnTo>
                <a:lnTo>
                  <a:pt x="2567057" y="0"/>
                </a:lnTo>
                <a:close/>
              </a:path>
            </a:pathLst>
          </a:cu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2BF8352-E34C-AB49-8524-C6FBF8829C18}"/>
              </a:ext>
            </a:extLst>
          </p:cNvPr>
          <p:cNvSpPr/>
          <p:nvPr/>
        </p:nvSpPr>
        <p:spPr>
          <a:xfrm>
            <a:off x="306078" y="574168"/>
            <a:ext cx="444137" cy="678799"/>
          </a:xfrm>
          <a:prstGeom prst="roundRect">
            <a:avLst>
              <a:gd name="adj" fmla="val 12745"/>
            </a:avLst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30227BCF-5D2D-B94E-8025-DDF7A900BCEF}"/>
              </a:ext>
            </a:extLst>
          </p:cNvPr>
          <p:cNvSpPr/>
          <p:nvPr/>
        </p:nvSpPr>
        <p:spPr bwMode="auto">
          <a:xfrm>
            <a:off x="4112594" y="1630201"/>
            <a:ext cx="1552346" cy="1306095"/>
          </a:xfrm>
          <a:prstGeom prst="wedgeRoundRectCallout">
            <a:avLst>
              <a:gd name="adj1" fmla="val -72483"/>
              <a:gd name="adj2" fmla="val -22378"/>
              <a:gd name="adj3" fmla="val 16667"/>
            </a:avLst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cs typeface="Calibri" pitchFamily="34" charset="0"/>
              </a:rPr>
              <a:t>u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se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 New Slide</a:t>
            </a:r>
            <a:b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</a:b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from the ‘</a:t>
            </a:r>
            <a:r>
              <a:rPr kumimoji="0" lang="en-US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Home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’ ribbon to insert TITLE SLIDE and</a:t>
            </a:r>
            <a:b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</a:b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cs typeface="Calibri" pitchFamily="34" charset="0"/>
              </a:rPr>
              <a:t>SECTION HEADER Templates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40" name="Rounded Rectangular Callout 39">
            <a:extLst>
              <a:ext uri="{FF2B5EF4-FFF2-40B4-BE49-F238E27FC236}">
                <a16:creationId xmlns:a16="http://schemas.microsoft.com/office/drawing/2014/main" id="{C2A6F9A6-4BB2-BA43-B0E7-6E481D47960B}"/>
              </a:ext>
            </a:extLst>
          </p:cNvPr>
          <p:cNvSpPr/>
          <p:nvPr/>
        </p:nvSpPr>
        <p:spPr bwMode="auto">
          <a:xfrm>
            <a:off x="4172414" y="3874662"/>
            <a:ext cx="1404257" cy="1143000"/>
          </a:xfrm>
          <a:prstGeom prst="wedgeRoundRectCallout">
            <a:avLst>
              <a:gd name="adj1" fmla="val -72483"/>
              <a:gd name="adj2" fmla="val -22378"/>
              <a:gd name="adj3" fmla="val 16667"/>
            </a:avLst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cs typeface="Calibri" pitchFamily="34" charset="0"/>
              </a:rPr>
              <a:t>u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Calibri" pitchFamily="34" charset="0"/>
              </a:rPr>
              <a:t>se New Slide from the ‘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Calibri" pitchFamily="34" charset="0"/>
              </a:rPr>
              <a:t>Home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Calibri" pitchFamily="34" charset="0"/>
              </a:rPr>
              <a:t>’ ribbon</a:t>
            </a:r>
            <a:r>
              <a:rPr kumimoji="0" lang="en-US" sz="12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cs typeface="Calibri" pitchFamily="34" charset="0"/>
              </a:rPr>
              <a:t> to insert CONTENT SLIDE Templates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314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 – option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70470" y="6388099"/>
            <a:ext cx="327738" cy="283107"/>
          </a:xfrm>
        </p:spPr>
        <p:txBody>
          <a:bodyPr/>
          <a:lstStyle/>
          <a:p>
            <a:fld id="{E95093C1-3A22-4FD3-9A2D-0EF7936C6C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35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 – option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Lorem ipsum dolor sit amet,</a:t>
            </a:r>
            <a:br>
              <a:rPr lang="en-US"/>
            </a:br>
            <a:r>
              <a:rPr lang="en-US"/>
              <a:t>consectetuer adipiscing elit.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70470" y="6388099"/>
            <a:ext cx="327738" cy="283107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60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header – option 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445580" y="2756702"/>
            <a:ext cx="5328687" cy="23329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DONEC SEMPER VELIT</a:t>
            </a:r>
          </a:p>
          <a:p>
            <a:r>
              <a:rPr lang="en-US" dirty="0"/>
              <a:t>SED TRISTIQUE?</a:t>
            </a:r>
          </a:p>
          <a:p>
            <a:r>
              <a:rPr lang="en-US" dirty="0">
                <a:solidFill>
                  <a:schemeClr val="accent1"/>
                </a:solidFill>
              </a:rPr>
              <a:t>AENEAN VARIUS NISL</a:t>
            </a:r>
          </a:p>
          <a:p>
            <a:r>
              <a:rPr lang="en-US" dirty="0">
                <a:solidFill>
                  <a:schemeClr val="accent1"/>
                </a:solidFill>
              </a:rPr>
              <a:t>LIGULA DAPIBUS, NEC</a:t>
            </a:r>
          </a:p>
          <a:p>
            <a:r>
              <a:rPr lang="en-US" dirty="0">
                <a:solidFill>
                  <a:schemeClr val="accent1"/>
                </a:solidFill>
              </a:rPr>
              <a:t>MALESUADA ODIO.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01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Agenda item 1</a:t>
            </a:r>
          </a:p>
          <a:p>
            <a:r>
              <a:rPr lang="en-US"/>
              <a:t>Agenda item 2</a:t>
            </a:r>
          </a:p>
          <a:p>
            <a:r>
              <a:rPr lang="en-US"/>
              <a:t>Agenda item 3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r>
              <a:rPr lang="en-US"/>
              <a:t>Agenda item 4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Agenda item 5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r>
              <a:rPr lang="en-US"/>
              <a:t>Agenda item 6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/>
              <a:t>Agenda item 7</a:t>
            </a:r>
          </a:p>
          <a:p>
            <a:r>
              <a:rPr lang="en-US"/>
              <a:t>Agenda item 8</a:t>
            </a:r>
          </a:p>
          <a:p>
            <a:r>
              <a:rPr lang="en-US"/>
              <a:t>Agenda item 9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</a:p>
          <a:p>
            <a:pPr lvl="1"/>
            <a:r>
              <a:rPr lang="en-US"/>
              <a:t>sub item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14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TITLE LOREM IPSUM DOLOR SIT AMET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pharetra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6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SLIDE TITLE LOREM IPSUM DOLOR SIT AMET</a:t>
            </a:r>
            <a:br>
              <a:rPr lang="en-US"/>
            </a:br>
            <a:r>
              <a:rPr lang="en-US"/>
              <a:t>USING TWO LINES OF TEXT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pharetra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91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SUBHEAD LOREM IPSUM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</a:t>
            </a:r>
            <a:br>
              <a:rPr lang="en-US" dirty="0"/>
            </a:br>
            <a:r>
              <a:rPr lang="en-US" dirty="0"/>
              <a:t>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pharetra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TITLE LOREM IPSUM DOLOR SIT 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266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SUBHEAD LOREM IPSUM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Lorem ipsum dolor sit </a:t>
            </a:r>
            <a:r>
              <a:rPr lang="en-US" b="1" dirty="0" err="1"/>
              <a:t>amet</a:t>
            </a:r>
            <a:r>
              <a:rPr lang="en-US" b="1" dirty="0"/>
              <a:t>, </a:t>
            </a:r>
            <a:r>
              <a:rPr lang="en-US" b="1" dirty="0" err="1"/>
              <a:t>consectetur</a:t>
            </a:r>
            <a:r>
              <a:rPr lang="en-US" b="1" dirty="0"/>
              <a:t> </a:t>
            </a:r>
            <a:r>
              <a:rPr lang="en-US" b="1" dirty="0" err="1"/>
              <a:t>adipiscing</a:t>
            </a:r>
            <a:r>
              <a:rPr lang="en-US" b="1" dirty="0"/>
              <a:t> </a:t>
            </a:r>
            <a:r>
              <a:rPr lang="en-US" b="1" dirty="0" err="1"/>
              <a:t>elit</a:t>
            </a:r>
            <a:r>
              <a:rPr lang="en-US" b="1" dirty="0"/>
              <a:t>.</a:t>
            </a:r>
            <a:br>
              <a:rPr lang="en-US" b="1" dirty="0"/>
            </a:br>
            <a:r>
              <a:rPr lang="en-US" b="1" dirty="0" err="1"/>
              <a:t>Praesent</a:t>
            </a:r>
            <a:r>
              <a:rPr lang="en-US" b="1" dirty="0"/>
              <a:t> </a:t>
            </a:r>
            <a:r>
              <a:rPr lang="en-US" b="1" dirty="0" err="1"/>
              <a:t>hendrerit</a:t>
            </a:r>
            <a:r>
              <a:rPr lang="en-US" b="1" dirty="0"/>
              <a:t> </a:t>
            </a:r>
            <a:r>
              <a:rPr lang="en-US" b="1" dirty="0" err="1"/>
              <a:t>nisl</a:t>
            </a:r>
            <a:r>
              <a:rPr lang="en-US" b="1" dirty="0"/>
              <a:t> </a:t>
            </a:r>
            <a:r>
              <a:rPr lang="en-US" b="1" dirty="0" err="1"/>
              <a:t>eu</a:t>
            </a:r>
            <a:r>
              <a:rPr lang="en-US" b="1" dirty="0"/>
              <a:t> </a:t>
            </a:r>
            <a:r>
              <a:rPr lang="en-US" b="1" dirty="0" err="1"/>
              <a:t>viverra</a:t>
            </a:r>
            <a:r>
              <a:rPr lang="en-US" b="1" dirty="0"/>
              <a:t> </a:t>
            </a:r>
            <a:r>
              <a:rPr lang="en-US" b="1" dirty="0" err="1"/>
              <a:t>lobortis</a:t>
            </a:r>
            <a:r>
              <a:rPr lang="en-US" b="1" dirty="0"/>
              <a:t>.</a:t>
            </a:r>
          </a:p>
          <a:p>
            <a:pPr lvl="1"/>
            <a:r>
              <a:rPr lang="en-US" dirty="0"/>
              <a:t>Integer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Nunc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lacus, vitae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dictum </a:t>
            </a:r>
            <a:r>
              <a:rPr lang="en-US" dirty="0" err="1"/>
              <a:t>nec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r>
              <a:rPr lang="en-US" b="1" dirty="0" err="1"/>
              <a:t>Morbi</a:t>
            </a:r>
            <a:r>
              <a:rPr lang="en-US" b="1" dirty="0"/>
              <a:t> </a:t>
            </a:r>
            <a:r>
              <a:rPr lang="en-US" b="1" dirty="0" err="1"/>
              <a:t>eget</a:t>
            </a:r>
            <a:r>
              <a:rPr lang="en-US" b="1" dirty="0"/>
              <a:t> libero </a:t>
            </a:r>
            <a:r>
              <a:rPr lang="en-US" b="1" dirty="0" err="1"/>
              <a:t>mattis</a:t>
            </a:r>
            <a:r>
              <a:rPr lang="en-US" b="1" dirty="0"/>
              <a:t>, </a:t>
            </a:r>
            <a:r>
              <a:rPr lang="en-US" b="1" dirty="0" err="1"/>
              <a:t>venenatis</a:t>
            </a:r>
            <a:r>
              <a:rPr lang="en-US" b="1" dirty="0"/>
              <a:t> </a:t>
            </a:r>
            <a:r>
              <a:rPr lang="en-US" b="1" dirty="0" err="1"/>
              <a:t>risus</a:t>
            </a:r>
            <a:r>
              <a:rPr lang="en-US" b="1" dirty="0"/>
              <a:t> </a:t>
            </a:r>
            <a:r>
              <a:rPr lang="en-US" b="1" dirty="0" err="1"/>
              <a:t>ut</a:t>
            </a:r>
            <a:r>
              <a:rPr lang="en-US" b="1" dirty="0"/>
              <a:t>, </a:t>
            </a:r>
            <a:r>
              <a:rPr lang="en-US" b="1" dirty="0" err="1"/>
              <a:t>tincidunt</a:t>
            </a:r>
            <a:r>
              <a:rPr lang="en-US" b="1" dirty="0"/>
              <a:t> </a:t>
            </a:r>
            <a:r>
              <a:rPr lang="en-US" b="1" dirty="0" err="1"/>
              <a:t>nibh</a:t>
            </a:r>
            <a:r>
              <a:rPr lang="en-US" b="1" dirty="0"/>
              <a:t>. </a:t>
            </a:r>
            <a:r>
              <a:rPr lang="en-US" b="1" dirty="0" err="1"/>
              <a:t>Mauris</a:t>
            </a:r>
            <a:r>
              <a:rPr lang="en-US" b="1" dirty="0"/>
              <a:t> at </a:t>
            </a:r>
            <a:r>
              <a:rPr lang="en-US" b="1" dirty="0" err="1"/>
              <a:t>urna</a:t>
            </a:r>
            <a:r>
              <a:rPr lang="en-US" b="1" dirty="0"/>
              <a:t> sem.</a:t>
            </a:r>
          </a:p>
          <a:p>
            <a:pPr lvl="1"/>
            <a:r>
              <a:rPr lang="en-US" dirty="0"/>
              <a:t>Nam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,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, porta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</a:t>
            </a:r>
          </a:p>
          <a:p>
            <a:r>
              <a:rPr lang="en-US" b="1" dirty="0" err="1"/>
              <a:t>Sed</a:t>
            </a:r>
            <a:r>
              <a:rPr lang="en-US" b="1" dirty="0"/>
              <a:t> </a:t>
            </a:r>
            <a:r>
              <a:rPr lang="en-US" b="1" dirty="0" err="1"/>
              <a:t>varius</a:t>
            </a:r>
            <a:r>
              <a:rPr lang="en-US" b="1" dirty="0"/>
              <a:t> </a:t>
            </a:r>
            <a:r>
              <a:rPr lang="en-US" b="1" dirty="0" err="1"/>
              <a:t>odio</a:t>
            </a:r>
            <a:r>
              <a:rPr lang="en-US" b="1" dirty="0"/>
              <a:t> </a:t>
            </a:r>
            <a:r>
              <a:rPr lang="en-US" b="1" dirty="0" err="1"/>
              <a:t>nec</a:t>
            </a:r>
            <a:r>
              <a:rPr lang="en-US" b="1" dirty="0"/>
              <a:t> </a:t>
            </a:r>
            <a:r>
              <a:rPr lang="en-US" b="1" dirty="0" err="1"/>
              <a:t>sem</a:t>
            </a:r>
            <a:r>
              <a:rPr lang="en-US" b="1" dirty="0"/>
              <a:t> </a:t>
            </a:r>
            <a:r>
              <a:rPr lang="en-US" b="1" dirty="0" err="1"/>
              <a:t>sagittis</a:t>
            </a:r>
            <a:r>
              <a:rPr lang="en-US" b="1" dirty="0"/>
              <a:t> </a:t>
            </a:r>
            <a:r>
              <a:rPr lang="en-US" b="1" dirty="0" err="1"/>
              <a:t>commodo</a:t>
            </a:r>
            <a:r>
              <a:rPr lang="en-US" b="1" dirty="0"/>
              <a:t>. Nam porta </a:t>
            </a:r>
            <a:r>
              <a:rPr lang="en-US" b="1" dirty="0" err="1"/>
              <a:t>nunc</a:t>
            </a:r>
            <a:r>
              <a:rPr lang="en-US" b="1" dirty="0"/>
              <a:t> at </a:t>
            </a:r>
            <a:r>
              <a:rPr lang="en-US" b="1" dirty="0" err="1"/>
              <a:t>leo</a:t>
            </a:r>
            <a:r>
              <a:rPr lang="en-US" b="1" dirty="0"/>
              <a:t> </a:t>
            </a:r>
            <a:r>
              <a:rPr lang="en-US" b="1" dirty="0" err="1"/>
              <a:t>ultrices</a:t>
            </a:r>
            <a:r>
              <a:rPr lang="en-US" b="1" dirty="0"/>
              <a:t>,</a:t>
            </a:r>
            <a:br>
              <a:rPr lang="en-US" b="1" dirty="0"/>
            </a:br>
            <a:r>
              <a:rPr lang="en-US" b="1" dirty="0"/>
              <a:t>vitae </a:t>
            </a:r>
            <a:r>
              <a:rPr lang="en-US" b="1" dirty="0" err="1"/>
              <a:t>imperdiet</a:t>
            </a:r>
            <a:r>
              <a:rPr lang="en-US" b="1" dirty="0"/>
              <a:t> nisi </a:t>
            </a:r>
            <a:r>
              <a:rPr lang="en-US" b="1" dirty="0" err="1"/>
              <a:t>condimentum</a:t>
            </a:r>
            <a:r>
              <a:rPr lang="en-US" b="1" dirty="0"/>
              <a:t>. </a:t>
            </a:r>
            <a:r>
              <a:rPr lang="en-US" b="1" dirty="0" err="1"/>
              <a:t>Donec</a:t>
            </a:r>
            <a:r>
              <a:rPr lang="en-US" b="1" dirty="0"/>
              <a:t> in tempus sem.</a:t>
            </a:r>
          </a:p>
          <a:p>
            <a:pPr lvl="1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dictum magna, in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id.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Integer </a:t>
            </a:r>
            <a:r>
              <a:rPr lang="en-US" dirty="0" err="1"/>
              <a:t>sollicitudin</a:t>
            </a:r>
            <a:r>
              <a:rPr lang="en-US" dirty="0"/>
              <a:t> ante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TITLE LOREM IPSUM DOLOR SIT 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55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SUBHEAD LOREM IPSUM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SUBHEAD LOREM IPSUM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TITLE LOREM IPSUM DOLOR SIT 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977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endParaRPr lang="en-US" dirty="0"/>
          </a:p>
          <a:p>
            <a:pPr lvl="1"/>
            <a:r>
              <a:rPr lang="en-US" dirty="0"/>
              <a:t>Purus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Purus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r="27211"/>
          <a:stretch/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t="7177" r="7303" b="7177"/>
          <a:stretch/>
        </p:blipFill>
        <p:spPr/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4234162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NOVEMBER 10, 2015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1</a:t>
            </a:r>
          </a:p>
        </p:txBody>
      </p:sp>
    </p:spTree>
    <p:extLst>
      <p:ext uri="{BB962C8B-B14F-4D97-AF65-F5344CB8AC3E}">
        <p14:creationId xmlns:p14="http://schemas.microsoft.com/office/powerpoint/2010/main" val="624926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layout – option 1</a:t>
            </a:r>
          </a:p>
        </p:txBody>
      </p:sp>
      <p:graphicFrame>
        <p:nvGraphicFramePr>
          <p:cNvPr id="6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831411"/>
              </p:ext>
            </p:extLst>
          </p:nvPr>
        </p:nvGraphicFramePr>
        <p:xfrm>
          <a:off x="315913" y="1452563"/>
          <a:ext cx="8270738" cy="45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48639" y="1584959"/>
            <a:ext cx="7802881" cy="4032067"/>
            <a:chOff x="669524" y="2105637"/>
            <a:chExt cx="9041411" cy="3545150"/>
          </a:xfrm>
        </p:grpSpPr>
        <p:sp>
          <p:nvSpPr>
            <p:cNvPr id="22" name="Rectangle 21"/>
            <p:cNvSpPr/>
            <p:nvPr/>
          </p:nvSpPr>
          <p:spPr>
            <a:xfrm>
              <a:off x="669524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60562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606081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51600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897119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315043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19633" y="1824757"/>
            <a:ext cx="467370" cy="536981"/>
            <a:chOff x="7363215" y="1070169"/>
            <a:chExt cx="623160" cy="715975"/>
          </a:xfrm>
          <a:solidFill>
            <a:srgbClr val="E31837"/>
          </a:solidFill>
        </p:grpSpPr>
        <p:sp>
          <p:nvSpPr>
            <p:cNvPr id="27" name="Rectangle 26"/>
            <p:cNvSpPr/>
            <p:nvPr/>
          </p:nvSpPr>
          <p:spPr>
            <a:xfrm>
              <a:off x="7363216" y="1070169"/>
              <a:ext cx="623159" cy="411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500" dirty="0"/>
                <a:t>79</a:t>
              </a:r>
              <a:r>
                <a:rPr lang="en-US" sz="1050" dirty="0"/>
                <a:t>%</a:t>
              </a:r>
              <a:endParaRPr lang="en-US" sz="1500" dirty="0"/>
            </a:p>
          </p:txBody>
        </p:sp>
        <p:sp>
          <p:nvSpPr>
            <p:cNvPr id="28" name="Right Triangle 27"/>
            <p:cNvSpPr/>
            <p:nvPr/>
          </p:nvSpPr>
          <p:spPr>
            <a:xfrm flipV="1">
              <a:off x="7363215" y="1476478"/>
              <a:ext cx="153828" cy="30966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102249" y="2454616"/>
            <a:ext cx="467370" cy="543128"/>
            <a:chOff x="7363215" y="1075249"/>
            <a:chExt cx="623160" cy="724170"/>
          </a:xfrm>
          <a:solidFill>
            <a:schemeClr val="accent6"/>
          </a:solidFill>
        </p:grpSpPr>
        <p:sp>
          <p:nvSpPr>
            <p:cNvPr id="30" name="Rectangle 29"/>
            <p:cNvSpPr/>
            <p:nvPr/>
          </p:nvSpPr>
          <p:spPr>
            <a:xfrm>
              <a:off x="7363216" y="1075249"/>
              <a:ext cx="623159" cy="4145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500" dirty="0"/>
                <a:t>42</a:t>
              </a:r>
              <a:r>
                <a:rPr lang="en-US" sz="1050" dirty="0"/>
                <a:t>%</a:t>
              </a:r>
              <a:endParaRPr lang="en-US" sz="1500" dirty="0"/>
            </a:p>
          </p:txBody>
        </p:sp>
        <p:sp>
          <p:nvSpPr>
            <p:cNvPr id="31" name="Right Triangle 30"/>
            <p:cNvSpPr/>
            <p:nvPr/>
          </p:nvSpPr>
          <p:spPr>
            <a:xfrm flipV="1">
              <a:off x="7363215" y="1489753"/>
              <a:ext cx="153828" cy="30966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19243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CHART HEADLINE OR SUBTITLE CAN GO HERE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05313249"/>
              </p:ext>
            </p:extLst>
          </p:nvPr>
        </p:nvGraphicFramePr>
        <p:xfrm>
          <a:off x="315913" y="1995488"/>
          <a:ext cx="8270738" cy="401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layout – option 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48639" y="2131677"/>
            <a:ext cx="7802881" cy="3520186"/>
            <a:chOff x="669524" y="2105637"/>
            <a:chExt cx="9041411" cy="3545150"/>
          </a:xfrm>
        </p:grpSpPr>
        <p:sp>
          <p:nvSpPr>
            <p:cNvPr id="24" name="Rectangle 23"/>
            <p:cNvSpPr/>
            <p:nvPr/>
          </p:nvSpPr>
          <p:spPr>
            <a:xfrm>
              <a:off x="669524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960562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606081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51600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897119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315043" y="2105637"/>
              <a:ext cx="813816" cy="354515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30874" y="2285142"/>
            <a:ext cx="467370" cy="536981"/>
            <a:chOff x="7363215" y="1070169"/>
            <a:chExt cx="623160" cy="715975"/>
          </a:xfrm>
          <a:solidFill>
            <a:srgbClr val="E31837"/>
          </a:solidFill>
        </p:grpSpPr>
        <p:sp>
          <p:nvSpPr>
            <p:cNvPr id="6" name="Rectangle 5"/>
            <p:cNvSpPr/>
            <p:nvPr/>
          </p:nvSpPr>
          <p:spPr>
            <a:xfrm>
              <a:off x="7363216" y="1070169"/>
              <a:ext cx="623159" cy="4114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500" dirty="0"/>
                <a:t>79</a:t>
              </a:r>
              <a:r>
                <a:rPr lang="en-US" sz="1050" dirty="0"/>
                <a:t>%</a:t>
              </a:r>
              <a:endParaRPr lang="en-US" sz="1500" dirty="0"/>
            </a:p>
          </p:txBody>
        </p:sp>
        <p:sp>
          <p:nvSpPr>
            <p:cNvPr id="18" name="Right Triangle 17"/>
            <p:cNvSpPr/>
            <p:nvPr/>
          </p:nvSpPr>
          <p:spPr>
            <a:xfrm flipV="1">
              <a:off x="7363215" y="1476478"/>
              <a:ext cx="153828" cy="30966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02657" y="2795996"/>
            <a:ext cx="467370" cy="543128"/>
            <a:chOff x="7363215" y="1075249"/>
            <a:chExt cx="623160" cy="724170"/>
          </a:xfrm>
          <a:solidFill>
            <a:schemeClr val="accent6"/>
          </a:solidFill>
        </p:grpSpPr>
        <p:sp>
          <p:nvSpPr>
            <p:cNvPr id="21" name="Rectangle 20"/>
            <p:cNvSpPr/>
            <p:nvPr/>
          </p:nvSpPr>
          <p:spPr>
            <a:xfrm>
              <a:off x="7363216" y="1075249"/>
              <a:ext cx="623159" cy="4145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500" dirty="0"/>
                <a:t>42</a:t>
              </a:r>
              <a:r>
                <a:rPr lang="en-US" sz="1050" dirty="0"/>
                <a:t>%</a:t>
              </a:r>
              <a:endParaRPr lang="en-US" sz="1500" dirty="0"/>
            </a:p>
          </p:txBody>
        </p:sp>
        <p:sp>
          <p:nvSpPr>
            <p:cNvPr id="22" name="Right Triangle 21"/>
            <p:cNvSpPr/>
            <p:nvPr/>
          </p:nvSpPr>
          <p:spPr>
            <a:xfrm flipV="1">
              <a:off x="7363215" y="1489753"/>
              <a:ext cx="153828" cy="30966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959042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Chart layout – option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9937151"/>
              </p:ext>
            </p:extLst>
          </p:nvPr>
        </p:nvGraphicFramePr>
        <p:xfrm>
          <a:off x="316706" y="1643270"/>
          <a:ext cx="8265231" cy="4240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5235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BAR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7126298"/>
              </p:ext>
            </p:extLst>
          </p:nvPr>
        </p:nvGraphicFramePr>
        <p:xfrm>
          <a:off x="316706" y="1510747"/>
          <a:ext cx="8265231" cy="4214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6377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89725254"/>
              </p:ext>
            </p:extLst>
          </p:nvPr>
        </p:nvGraphicFramePr>
        <p:xfrm>
          <a:off x="315913" y="1452563"/>
          <a:ext cx="3486150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pharetra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.</a:t>
            </a:r>
          </a:p>
          <a:p>
            <a:r>
              <a:rPr lang="en-US" dirty="0"/>
              <a:t>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Chart – option 1</a:t>
            </a:r>
          </a:p>
        </p:txBody>
      </p:sp>
    </p:spTree>
    <p:extLst>
      <p:ext uri="{BB962C8B-B14F-4D97-AF65-F5344CB8AC3E}">
        <p14:creationId xmlns:p14="http://schemas.microsoft.com/office/powerpoint/2010/main" val="3660450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41130134"/>
              </p:ext>
            </p:extLst>
          </p:nvPr>
        </p:nvGraphicFramePr>
        <p:xfrm>
          <a:off x="315913" y="1452563"/>
          <a:ext cx="3486150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pharetra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.</a:t>
            </a:r>
          </a:p>
          <a:p>
            <a:r>
              <a:rPr lang="en-US" dirty="0"/>
              <a:t>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 Chart – option 2</a:t>
            </a:r>
          </a:p>
        </p:txBody>
      </p:sp>
    </p:spTree>
    <p:extLst>
      <p:ext uri="{BB962C8B-B14F-4D97-AF65-F5344CB8AC3E}">
        <p14:creationId xmlns:p14="http://schemas.microsoft.com/office/powerpoint/2010/main" val="1723643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SUBHEAD LOREM IPSUM</a:t>
            </a:r>
            <a:endParaRPr lang="en-US" dirty="0"/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316705" y="2353866"/>
          <a:ext cx="8259060" cy="296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4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4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544">
                <a:tc>
                  <a:txBody>
                    <a:bodyPr/>
                    <a:lstStyle/>
                    <a:p>
                      <a:r>
                        <a:rPr lang="en-US" sz="1000" dirty="0"/>
                        <a:t>Table</a:t>
                      </a:r>
                      <a:r>
                        <a:rPr lang="en-US" sz="1000" baseline="0" dirty="0"/>
                        <a:t> Heading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544">
                <a:tc>
                  <a:txBody>
                    <a:bodyPr/>
                    <a:lstStyle/>
                    <a:p>
                      <a:r>
                        <a:rPr lang="en-US" sz="1000" dirty="0"/>
                        <a:t>Table text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4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544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544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544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54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544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LAYOUT</a:t>
            </a:r>
          </a:p>
        </p:txBody>
      </p:sp>
    </p:spTree>
    <p:extLst>
      <p:ext uri="{BB962C8B-B14F-4D97-AF65-F5344CB8AC3E}">
        <p14:creationId xmlns:p14="http://schemas.microsoft.com/office/powerpoint/2010/main" val="4201362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3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NOVEMBER 10, 2015</a:t>
            </a:r>
            <a:br>
              <a:rPr lang="en-US"/>
            </a:br>
            <a:r>
              <a:rPr lang="en-US"/>
              <a:t>PREPARED BY JOHN SMITH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TITLE – Option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7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NOVEMBER 10, 2015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3</a:t>
            </a:r>
          </a:p>
        </p:txBody>
      </p:sp>
    </p:spTree>
    <p:extLst>
      <p:ext uri="{BB962C8B-B14F-4D97-AF65-F5344CB8AC3E}">
        <p14:creationId xmlns:p14="http://schemas.microsoft.com/office/powerpoint/2010/main" val="3104207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NOVEMBER 10, 2015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4</a:t>
            </a:r>
          </a:p>
        </p:txBody>
      </p:sp>
    </p:spTree>
    <p:extLst>
      <p:ext uri="{BB962C8B-B14F-4D97-AF65-F5344CB8AC3E}">
        <p14:creationId xmlns:p14="http://schemas.microsoft.com/office/powerpoint/2010/main" val="3829057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NOVEMBER 10, 2015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5</a:t>
            </a:r>
          </a:p>
        </p:txBody>
      </p:sp>
    </p:spTree>
    <p:extLst>
      <p:ext uri="{BB962C8B-B14F-4D97-AF65-F5344CB8AC3E}">
        <p14:creationId xmlns:p14="http://schemas.microsoft.com/office/powerpoint/2010/main" val="3957825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NOVEMBER 10, 2015</a:t>
            </a:r>
            <a:br>
              <a:rPr lang="en-US"/>
            </a:br>
            <a:r>
              <a:rPr lang="en-US"/>
              <a:t>PREPARED BY JOHN SMITH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TITLE – Option 6</a:t>
            </a:r>
            <a:br>
              <a:rPr lang="en-US"/>
            </a:br>
            <a:r>
              <a:rPr lang="en-US"/>
              <a:t>(2 LINES OF TEXT)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3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NOVEMBER 10, 2015</a:t>
            </a:r>
            <a:br>
              <a:rPr lang="en-US" dirty="0"/>
            </a:br>
            <a:r>
              <a:rPr lang="en-US" dirty="0"/>
              <a:t>PREPARED BY JOHN SMITH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PRESENTATION TITLE – Option 7</a:t>
            </a:r>
            <a:br>
              <a:rPr lang="en-US" dirty="0"/>
            </a:br>
            <a:r>
              <a:rPr lang="en-US" dirty="0"/>
              <a:t>(2 LINES OF TEXT)</a:t>
            </a:r>
          </a:p>
        </p:txBody>
      </p:sp>
    </p:spTree>
    <p:extLst>
      <p:ext uri="{BB962C8B-B14F-4D97-AF65-F5344CB8AC3E}">
        <p14:creationId xmlns:p14="http://schemas.microsoft.com/office/powerpoint/2010/main" val="3265478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NOVEMBER 10, 2015</a:t>
            </a:r>
            <a:br>
              <a:rPr lang="en-US"/>
            </a:br>
            <a:r>
              <a:rPr lang="en-US"/>
              <a:t>PREPARED BY JOHN SMITH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– Option 8</a:t>
            </a:r>
          </a:p>
        </p:txBody>
      </p:sp>
    </p:spTree>
    <p:extLst>
      <p:ext uri="{BB962C8B-B14F-4D97-AF65-F5344CB8AC3E}">
        <p14:creationId xmlns:p14="http://schemas.microsoft.com/office/powerpoint/2010/main" val="3133163190"/>
      </p:ext>
    </p:extLst>
  </p:cSld>
  <p:clrMapOvr>
    <a:masterClrMapping/>
  </p:clrMapOvr>
</p:sld>
</file>

<file path=ppt/theme/theme1.xml><?xml version="1.0" encoding="utf-8"?>
<a:theme xmlns:a="http://schemas.openxmlformats.org/drawingml/2006/main" name="UofT PPT Template 2021">
  <a:themeElements>
    <a:clrScheme name="Boundless2015">
      <a:dk1>
        <a:sysClr val="windowText" lastClr="000000"/>
      </a:dk1>
      <a:lt1>
        <a:sysClr val="window" lastClr="FFFFFF"/>
      </a:lt1>
      <a:dk2>
        <a:srgbClr val="002A5C"/>
      </a:dk2>
      <a:lt2>
        <a:srgbClr val="E7E6E6"/>
      </a:lt2>
      <a:accent1>
        <a:srgbClr val="008BA9"/>
      </a:accent1>
      <a:accent2>
        <a:srgbClr val="A5A5A5"/>
      </a:accent2>
      <a:accent3>
        <a:srgbClr val="7BA4D9"/>
      </a:accent3>
      <a:accent4>
        <a:srgbClr val="DAE5CD"/>
      </a:accent4>
      <a:accent5>
        <a:srgbClr val="FFE498"/>
      </a:accent5>
      <a:accent6>
        <a:srgbClr val="2AA6C8"/>
      </a:accent6>
      <a:hlink>
        <a:srgbClr val="008BA9"/>
      </a:hlink>
      <a:folHlink>
        <a:srgbClr val="7BA4D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</TotalTime>
  <Words>982</Words>
  <Application>Microsoft Macintosh PowerPoint</Application>
  <PresentationFormat>On-screen Show (4:3)</PresentationFormat>
  <Paragraphs>138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Courier New</vt:lpstr>
      <vt:lpstr>UofT PPT Template 2021</vt:lpstr>
      <vt:lpstr>PowerPoint Presentation</vt:lpstr>
      <vt:lpstr>PRESENTATION TITLE – Option 1</vt:lpstr>
      <vt:lpstr>PRESENTATION TITLE – Option 2</vt:lpstr>
      <vt:lpstr>PRESENTATION TITLE – Option 3</vt:lpstr>
      <vt:lpstr>PRESENTATION TITLE – Option 4</vt:lpstr>
      <vt:lpstr>PRESENTATION TITLE – Option 5</vt:lpstr>
      <vt:lpstr>PRESENTATION TITLE – Option 6 (2 LINES OF TEXT)</vt:lpstr>
      <vt:lpstr>PRESENTATION TITLE – Option 7 (2 LINES OF TEXT)</vt:lpstr>
      <vt:lpstr>PRESENTATION TITLE – Option 8</vt:lpstr>
      <vt:lpstr>SECTION header – option 1</vt:lpstr>
      <vt:lpstr>SECTION header – option 2</vt:lpstr>
      <vt:lpstr>SECTION header – option 3</vt:lpstr>
      <vt:lpstr>AGENDA</vt:lpstr>
      <vt:lpstr>SLIDE TITLE LOREM IPSUM DOLOR SIT AMET</vt:lpstr>
      <vt:lpstr>SLIDE TITLE LOREM IPSUM DOLOR SIT AMET USING TWO LINES OF TEXT</vt:lpstr>
      <vt:lpstr>SLIDE TITLE LOREM IPSUM DOLOR SIT AMET</vt:lpstr>
      <vt:lpstr>SLIDE TITLE LOREM IPSUM DOLOR SIT AMET</vt:lpstr>
      <vt:lpstr>SLIDE TITLE LOREM IPSUM DOLOR SIT AMET</vt:lpstr>
      <vt:lpstr>SLIDE TITLE LOREM IPSUM DOLOR SIT AMET</vt:lpstr>
      <vt:lpstr>Chart layout – option 1</vt:lpstr>
      <vt:lpstr>Chart layout – option 2</vt:lpstr>
      <vt:lpstr>Chart layout – option 3</vt:lpstr>
      <vt:lpstr>BAR GRAPH</vt:lpstr>
      <vt:lpstr>Pie Chart – option 1</vt:lpstr>
      <vt:lpstr>Pie Chart – option 2</vt:lpstr>
      <vt:lpstr>TABLE LAYOUT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Dave Krawczyk</dc:creator>
  <cp:keywords/>
  <dc:description/>
  <cp:lastModifiedBy>Morgan Rose</cp:lastModifiedBy>
  <cp:revision>17</cp:revision>
  <dcterms:created xsi:type="dcterms:W3CDTF">2015-11-11T21:54:31Z</dcterms:created>
  <dcterms:modified xsi:type="dcterms:W3CDTF">2021-03-16T20:07:40Z</dcterms:modified>
  <cp:category/>
</cp:coreProperties>
</file>