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91" r:id="rId5"/>
    <p:sldId id="279" r:id="rId6"/>
    <p:sldId id="335" r:id="rId7"/>
    <p:sldId id="334" r:id="rId8"/>
    <p:sldId id="281" r:id="rId9"/>
    <p:sldId id="336" r:id="rId10"/>
    <p:sldId id="326" r:id="rId11"/>
    <p:sldId id="333" r:id="rId12"/>
    <p:sldId id="315" r:id="rId13"/>
    <p:sldId id="337" r:id="rId14"/>
    <p:sldId id="323" r:id="rId15"/>
    <p:sldId id="320" r:id="rId16"/>
    <p:sldId id="338" r:id="rId17"/>
    <p:sldId id="325" r:id="rId18"/>
    <p:sldId id="339" r:id="rId19"/>
    <p:sldId id="324" r:id="rId20"/>
    <p:sldId id="317" r:id="rId21"/>
    <p:sldId id="329" r:id="rId22"/>
    <p:sldId id="340" r:id="rId23"/>
    <p:sldId id="319" r:id="rId24"/>
    <p:sldId id="342" r:id="rId25"/>
    <p:sldId id="330" r:id="rId26"/>
    <p:sldId id="341" r:id="rId27"/>
    <p:sldId id="344" r:id="rId28"/>
    <p:sldId id="345" r:id="rId29"/>
    <p:sldId id="328" r:id="rId30"/>
    <p:sldId id="316" r:id="rId31"/>
    <p:sldId id="321" r:id="rId32"/>
    <p:sldId id="343" r:id="rId33"/>
    <p:sldId id="318" r:id="rId34"/>
    <p:sldId id="271" r:id="rId35"/>
    <p:sldId id="313" r:id="rId36"/>
    <p:sldId id="314" r:id="rId37"/>
    <p:sldId id="263" r:id="rId38"/>
    <p:sldId id="268" r:id="rId39"/>
    <p:sldId id="290" r:id="rId40"/>
    <p:sldId id="269" r:id="rId41"/>
    <p:sldId id="278" r:id="rId42"/>
    <p:sldId id="262" r:id="rId43"/>
    <p:sldId id="270" r:id="rId44"/>
    <p:sldId id="275" r:id="rId45"/>
    <p:sldId id="274" r:id="rId46"/>
    <p:sldId id="286" r:id="rId47"/>
    <p:sldId id="297" r:id="rId48"/>
    <p:sldId id="295" r:id="rId49"/>
    <p:sldId id="287" r:id="rId50"/>
    <p:sldId id="294" r:id="rId51"/>
    <p:sldId id="331" r:id="rId52"/>
    <p:sldId id="332" r:id="rId53"/>
    <p:sldId id="28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2C9"/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2" autoAdjust="0"/>
    <p:restoredTop sz="86399"/>
  </p:normalViewPr>
  <p:slideViewPr>
    <p:cSldViewPr snapToGrid="0">
      <p:cViewPr varScale="1">
        <p:scale>
          <a:sx n="163" d="100"/>
          <a:sy n="163" d="100"/>
        </p:scale>
        <p:origin x="20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54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trendline>
            <c:spPr>
              <a:ln w="34925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30-5847-B1C3-1EB2B773F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378432"/>
        <c:axId val="189768280"/>
      </c:areaChart>
      <c:catAx>
        <c:axId val="19237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768280"/>
        <c:crosses val="autoZero"/>
        <c:auto val="1"/>
        <c:lblAlgn val="ctr"/>
        <c:lblOffset val="100"/>
        <c:noMultiLvlLbl val="0"/>
      </c:catAx>
      <c:valAx>
        <c:axId val="189768280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2378432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trendline>
            <c:spPr>
              <a:ln w="34925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3C-FC47-B900-76D417FFE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768664"/>
        <c:axId val="192175328"/>
      </c:areaChart>
      <c:catAx>
        <c:axId val="189768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175328"/>
        <c:crosses val="autoZero"/>
        <c:auto val="1"/>
        <c:lblAlgn val="ctr"/>
        <c:lblOffset val="100"/>
        <c:noMultiLvlLbl val="0"/>
      </c:catAx>
      <c:valAx>
        <c:axId val="19217532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9768664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100</c:v>
                </c:pt>
                <c:pt idx="1">
                  <c:v>300</c:v>
                </c:pt>
                <c:pt idx="2">
                  <c:v>300</c:v>
                </c:pt>
                <c:pt idx="3">
                  <c:v>350</c:v>
                </c:pt>
                <c:pt idx="4">
                  <c:v>500</c:v>
                </c:pt>
                <c:pt idx="5">
                  <c:v>600</c:v>
                </c:pt>
                <c:pt idx="6">
                  <c:v>500</c:v>
                </c:pt>
                <c:pt idx="7">
                  <c:v>800</c:v>
                </c:pt>
                <c:pt idx="8">
                  <c:v>900</c:v>
                </c:pt>
                <c:pt idx="9">
                  <c:v>1200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CC-5242-A526-3237E42637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500</c:v>
                </c:pt>
                <c:pt idx="1">
                  <c:v>400</c:v>
                </c:pt>
                <c:pt idx="2">
                  <c:v>900</c:v>
                </c:pt>
                <c:pt idx="3">
                  <c:v>1500</c:v>
                </c:pt>
                <c:pt idx="4">
                  <c:v>1300</c:v>
                </c:pt>
                <c:pt idx="5">
                  <c:v>1500</c:v>
                </c:pt>
                <c:pt idx="6">
                  <c:v>1400</c:v>
                </c:pt>
                <c:pt idx="7">
                  <c:v>1900</c:v>
                </c:pt>
                <c:pt idx="8">
                  <c:v>1800</c:v>
                </c:pt>
                <c:pt idx="9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CC-5242-A526-3237E4263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071432"/>
        <c:axId val="5189376"/>
      </c:lineChart>
      <c:catAx>
        <c:axId val="19207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9376"/>
        <c:crosses val="autoZero"/>
        <c:auto val="1"/>
        <c:lblAlgn val="ctr"/>
        <c:lblOffset val="100"/>
        <c:noMultiLvlLbl val="0"/>
      </c:catAx>
      <c:valAx>
        <c:axId val="518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07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8-C243-A64C-93DF7AEDF8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88-C243-A64C-93DF7AEDF86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88-C243-A64C-93DF7AEDF8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785824"/>
        <c:axId val="192351344"/>
      </c:barChart>
      <c:catAx>
        <c:axId val="19278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351344"/>
        <c:crosses val="autoZero"/>
        <c:auto val="1"/>
        <c:lblAlgn val="ctr"/>
        <c:lblOffset val="100"/>
        <c:noMultiLvlLbl val="0"/>
      </c:catAx>
      <c:valAx>
        <c:axId val="1923513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9278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77651564046301"/>
          <c:y val="0.138117054502266"/>
          <c:w val="0.76041521449163096"/>
          <c:h val="0.777407733251221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61-FA4D-BAA8-DA1AF86F88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61-FA4D-BAA8-DA1AF86F88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61-FA4D-BAA8-DA1AF86F88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61-FA4D-BAA8-DA1AF86F88FE}"/>
              </c:ext>
            </c:extLst>
          </c:dPt>
          <c:dLbls>
            <c:dLbl>
              <c:idx val="0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61-FA4D-BAA8-DA1AF86F88F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61-FA4D-BAA8-DA1AF86F88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61-FA4D-BAA8-DA1AF86F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83116044920599"/>
          <c:y val="0.20885122949016799"/>
          <c:w val="0.70030596969963799"/>
          <c:h val="0.816062992125983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3E-CA48-A960-B31B478D37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3E-CA48-A960-B31B478D37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3E-CA48-A960-B31B478D37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3E-CA48-A960-B31B478D375C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E-CA48-A960-B31B478D3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3E-CA48-A960-B31B478D3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0D5AF3-950F-694F-9144-55164F0051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1FC31-5D8B-3F44-A46B-DEACEE77C4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71789-051B-E941-B66E-8E406885780D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0E4AB-9F05-0842-A41A-D3C66D2C2D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CB289-C224-5F40-9CD2-C560EEB3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603DC-136E-EB45-99D7-6203F1470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08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4218-1CE1-40F3-9B21-E6874FC47F41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DF92A-2CA4-4477-AED1-2CBB85906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4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5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1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8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4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7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92000" cy="6856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9A8536-5E8B-9D4E-8386-BB68C367B0F1}"/>
              </a:ext>
            </a:extLst>
          </p:cNvPr>
          <p:cNvSpPr/>
          <p:nvPr userDrawn="1"/>
        </p:nvSpPr>
        <p:spPr>
          <a:xfrm rot="5400000" flipH="1">
            <a:off x="2667858" y="-2666142"/>
            <a:ext cx="6856286" cy="12191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36000">
                <a:srgbClr val="FFFFFF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B809C-0F6E-2846-83A3-C25395100C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336814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5D77FF3-8031-7C45-AED8-2D1CED30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27034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948912-3721-F241-8641-CD6C5911C7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14CD5-B6C2-334D-9FCD-B1A5B9425F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333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5E0DA-3792-EB4D-B00B-562D1FE6D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144584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8328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C4BAA1-8122-794E-974D-D7D90AD13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666560"/>
            <a:ext cx="3241915" cy="6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9D2C2-F721-324E-81CD-6FA3A63F2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637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B9D28-4B82-264D-9706-2D3CAF721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681862"/>
            <a:ext cx="6564111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619306"/>
            <a:ext cx="6564111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7A051-1032-5B41-9DCB-D03C7D489A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15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D2F5DA-8F54-0443-8BAE-6BE639693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477631"/>
            <a:ext cx="656411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5" y="2415075"/>
            <a:ext cx="6564111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D7C08-35AE-7742-B444-B26C2468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7C327-2A57-A74B-B07E-8A7453033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77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CC96-5326-1D47-8E16-F25446FF0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795136"/>
            <a:ext cx="56176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732580"/>
            <a:ext cx="56176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B3F3F-BDD4-794E-B8A2-423673803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13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DE069B-0D28-1D4C-A77D-CCCA5944E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620256"/>
            <a:ext cx="56176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557700"/>
            <a:ext cx="56176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18578-96CB-2B48-ADE4-39CAEA8A14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FC66A-E37A-4649-8999-7B362A5C9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2207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CEF2C3-4BDF-5B4D-BB76-65388F544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144584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8328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19D2C2-F721-324E-81CD-6FA3A63F2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4A118C-7C1D-6C42-9FEF-39902F13C0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" y="5666560"/>
            <a:ext cx="3252473" cy="6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818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C23CA6-FD51-9545-AB1D-9DAA433B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144584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8328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FB6EF3-1450-3744-9946-37C26A03C41A}"/>
              </a:ext>
            </a:extLst>
          </p:cNvPr>
          <p:cNvSpPr/>
          <p:nvPr userDrawn="1"/>
        </p:nvSpPr>
        <p:spPr>
          <a:xfrm rot="5400000" flipH="1">
            <a:off x="4318196" y="-1015803"/>
            <a:ext cx="3532909" cy="122146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30000">
                <a:schemeClr val="bg1">
                  <a:alpha val="75000"/>
                </a:schemeClr>
              </a:gs>
              <a:gs pos="53000">
                <a:srgbClr val="FFFFFF">
                  <a:alpha val="5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C4BAA1-8122-794E-974D-D7D90AD13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666560"/>
            <a:ext cx="3241915" cy="6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9D2C2-F721-324E-81CD-6FA3A63F2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63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0654A-3C47-B14C-8BB8-3DBDE9187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79513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73258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761427-629C-8049-90C2-2D9D8E149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49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103C0E-C163-AA42-890F-1569C78679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7E9C3-B897-924C-A328-FFB5CE3F4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28C29-80BE-D24E-945A-DA080C7D7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69029D2-5ABF-8B42-A4F5-3D24AA97AA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62025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277DAB3B-55CD-0241-9960-66A4B8F5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55770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39532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D9A7D6-B673-1B47-A35A-6855DAEB2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2226" y="3795136"/>
            <a:ext cx="5203322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226" y="2728671"/>
            <a:ext cx="5203322" cy="879853"/>
          </a:xfrm>
        </p:spPr>
        <p:txBody>
          <a:bodyPr/>
          <a:lstStyle>
            <a:lvl1pPr>
              <a:defRPr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DA804-0C56-6643-90D8-2AAFEF93B0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2557205"/>
            <a:ext cx="5711686" cy="3964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1EF73-8016-B34D-86CD-8E882AFB7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80" cy="544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093636-D388-5E43-84BB-1BC834103E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825563" cy="7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05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92000" cy="68562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9A8536-5E8B-9D4E-8386-BB68C367B0F1}"/>
              </a:ext>
            </a:extLst>
          </p:cNvPr>
          <p:cNvSpPr/>
          <p:nvPr userDrawn="1"/>
        </p:nvSpPr>
        <p:spPr>
          <a:xfrm rot="5400000" flipH="1">
            <a:off x="2667858" y="-2666142"/>
            <a:ext cx="6856286" cy="12191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36000">
                <a:srgbClr val="FFFFFF">
                  <a:alpha val="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B809C-0F6E-2846-83A3-C25395100C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336814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5D77FF3-8031-7C45-AED8-2D1CED30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27034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E879A-16D0-184D-B9EE-B15EA2ED8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FBC6DD-28E4-2C46-8324-BAD0FA7988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72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FF5447-63E8-5542-A9AA-EF1EE2B638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08A57A-D799-224A-8097-2ED3C08168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2557205"/>
            <a:ext cx="5711686" cy="396499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69029D2-5ABF-8B42-A4F5-3D24AA97AA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62025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277DAB3B-55CD-0241-9960-66A4B8F5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557700"/>
            <a:ext cx="5621127" cy="87985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496C92-642B-EC47-909E-496C739AB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70000"/>
            <a:ext cx="3332560" cy="64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56BABE-5C58-6744-A1F1-F97CD9B876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73DB5-8AD2-1B41-8141-AA67686D1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79513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73258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761427-629C-8049-90C2-2D9D8E149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15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C3C030-2F5C-D04E-8287-8608B2959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7E9C3-B897-924C-A328-FFB5CE3F4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28C29-80BE-D24E-945A-DA080C7D7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69029D2-5ABF-8B42-A4F5-3D24AA97AA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62025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277DAB3B-55CD-0241-9960-66A4B8F5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55770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723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50040-F7F3-0C45-93BD-92DEFB96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79513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73258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761427-629C-8049-90C2-2D9D8E149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3F3365-BCE6-9749-AC2C-4DC9B4184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7E9C3-B897-924C-A328-FFB5CE3F4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28C29-80BE-D24E-945A-DA080C7D7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69029D2-5ABF-8B42-A4F5-3D24AA97AA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226" y="3620256"/>
            <a:ext cx="562112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277DAB3B-55CD-0241-9960-66A4B8F5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557700"/>
            <a:ext cx="5621127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2623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7487F0-86DF-D74E-A528-C83274D86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144584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83289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C4BAA1-8122-794E-974D-D7D90AD13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666560"/>
            <a:ext cx="3241915" cy="6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9D2C2-F721-324E-81CD-6FA3A63F2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48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54A5F-F692-1540-ABF8-25D6EFCDB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2226" y="1449754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226" y="383289"/>
            <a:ext cx="6406086" cy="879853"/>
          </a:xfrm>
        </p:spPr>
        <p:txBody>
          <a:bodyPr/>
          <a:lstStyle>
            <a:lvl1pPr>
              <a:defRPr b="1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06A149-3334-6C4E-90F0-1CC7C72528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" y="5666560"/>
            <a:ext cx="3252473" cy="633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E07C6-9714-1449-8021-DC252253E6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6"/>
            <a:ext cx="1648908" cy="6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043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681862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619306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7A051-1032-5B41-9DCB-D03C7D489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2066449" cy="858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1EC39-A2E5-2A40-B7EF-21BC251F2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90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477631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415075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D7C08-35AE-7742-B444-B26C2468B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7C327-2A57-A74B-B07E-8A7453033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97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6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2226" y="144584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2226" y="383288"/>
            <a:ext cx="6406086" cy="879853"/>
          </a:xfrm>
        </p:spPr>
        <p:txBody>
          <a:bodyPr/>
          <a:lstStyle>
            <a:lvl1pPr>
              <a:defRPr b="1" i="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EB21A-5E26-4547-B4AD-4D973E914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666560"/>
            <a:ext cx="3241915" cy="6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1D3A8-169E-5543-87A6-3A686A6D0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716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963C8-A5FA-0E4B-834B-721BECE86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92000" cy="68562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148782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082317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A45097-0583-E44A-AB81-B0B8F37C2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2989724" cy="584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9D28D-F57A-784E-ABF0-CF90152685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494" y="567884"/>
            <a:ext cx="1407215" cy="5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258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3" b="354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727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49727" y="2532602"/>
            <a:ext cx="7104916" cy="2622328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C1E70-CE6E-924F-8A27-817CEEC9C4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" y="5666560"/>
            <a:ext cx="3241915" cy="6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558EF7-F746-6140-A0C1-CEDC1BA834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727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49727" y="2532602"/>
            <a:ext cx="7104916" cy="2622328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AAEFED-22DA-5B47-934A-AE77D5B4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" y="5666560"/>
            <a:ext cx="3241915" cy="63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000BB8-9FAC-C14E-BB4D-F1A860D37C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5"/>
            <a:ext cx="1648908" cy="6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47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27" y="1024128"/>
            <a:ext cx="5501894" cy="112433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27" y="2532602"/>
            <a:ext cx="5501894" cy="150018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DA4A74-5BA0-9D49-AA50-A5A78AE99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" y="5666560"/>
            <a:ext cx="3252473" cy="633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DD10F-B650-124E-8589-527D953F7D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02" y="5524746"/>
            <a:ext cx="1648908" cy="6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178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3020223" cy="4251284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7236" y="1452286"/>
            <a:ext cx="3020223" cy="4251284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912248" y="1452286"/>
            <a:ext cx="3020223" cy="4251284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328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26" y="1452287"/>
            <a:ext cx="9510245" cy="4262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A70-57C7-4448-B99C-3A90B91C2696}" type="datetime1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8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2226" y="1380941"/>
            <a:ext cx="9510245" cy="41786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6" y="1994761"/>
            <a:ext cx="9510245" cy="371044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263CD8-F5C3-470C-A217-39958D017596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984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399" y="1470216"/>
            <a:ext cx="6351072" cy="2073084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399" y="3664777"/>
            <a:ext cx="6351072" cy="2073083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8280736-8CEF-4A70-8560-572F7A295986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2275" y="1469573"/>
            <a:ext cx="3002243" cy="207435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275" y="3664725"/>
            <a:ext cx="3002243" cy="207398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3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4647692" cy="425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79" y="1452286"/>
            <a:ext cx="4647692" cy="425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31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22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5" y="1978836"/>
            <a:ext cx="4666045" cy="37329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2664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425" y="1978836"/>
            <a:ext cx="4666045" cy="37329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96FB51D-A245-49AD-8F20-416B9E9970F3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705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9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45690-A5C3-8144-BAA8-5B8544AAC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4318-5F1A-2B4A-BF47-E441BA0F0899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8000">
                <a:schemeClr val="bg1">
                  <a:alpha val="45000"/>
                </a:schemeClr>
              </a:gs>
              <a:gs pos="52000">
                <a:srgbClr val="FFFFFF">
                  <a:alpha val="25000"/>
                </a:srgbClr>
              </a:gs>
              <a:gs pos="34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615611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549146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2109CB-EBED-B24E-9712-FFB7B0638D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803E82-147A-EF48-AE3E-29281B04B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41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/>
              <a:t>2/4/21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06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056C-48E0-574B-BEBF-01056BE8E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8EF25-7A5C-564A-A824-0E94C66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2/4/21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38E1-E1CA-1B43-A103-E781322A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3AC0D-4E0A-5C46-AEA7-8B37EEAB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1">
            <a:extLst>
              <a:ext uri="{FF2B5EF4-FFF2-40B4-BE49-F238E27FC236}">
                <a16:creationId xmlns:a16="http://schemas.microsoft.com/office/drawing/2014/main" id="{8057DBAF-BFBA-DB4C-AC83-C2730100B2C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8" name="Text Placeholder 71">
            <a:extLst>
              <a:ext uri="{FF2B5EF4-FFF2-40B4-BE49-F238E27FC236}">
                <a16:creationId xmlns:a16="http://schemas.microsoft.com/office/drawing/2014/main" id="{73515934-2281-FC4E-835C-B30FA43653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8142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9" name="Text Placeholder 71">
            <a:extLst>
              <a:ext uri="{FF2B5EF4-FFF2-40B4-BE49-F238E27FC236}">
                <a16:creationId xmlns:a16="http://schemas.microsoft.com/office/drawing/2014/main" id="{053B800A-0F0B-4B47-B4E7-21537ECB6F9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69986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6779BA-B918-E343-9891-F419B324AF89}"/>
              </a:ext>
            </a:extLst>
          </p:cNvPr>
          <p:cNvCxnSpPr/>
          <p:nvPr userDrawn="1"/>
        </p:nvCxnSpPr>
        <p:spPr>
          <a:xfrm>
            <a:off x="304435" y="1767840"/>
            <a:ext cx="4309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AEF237-1DDA-6347-8F6B-EDE4670A875A}"/>
              </a:ext>
            </a:extLst>
          </p:cNvPr>
          <p:cNvCxnSpPr>
            <a:cxnSpLocks/>
          </p:cNvCxnSpPr>
          <p:nvPr userDrawn="1"/>
        </p:nvCxnSpPr>
        <p:spPr>
          <a:xfrm>
            <a:off x="4682671" y="1767840"/>
            <a:ext cx="2765246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E667D3-9366-F541-B16D-FE0CE3ADC645}"/>
              </a:ext>
            </a:extLst>
          </p:cNvPr>
          <p:cNvCxnSpPr>
            <a:cxnSpLocks/>
          </p:cNvCxnSpPr>
          <p:nvPr userDrawn="1"/>
        </p:nvCxnSpPr>
        <p:spPr>
          <a:xfrm>
            <a:off x="7518765" y="1767840"/>
            <a:ext cx="4309200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1">
            <a:extLst>
              <a:ext uri="{FF2B5EF4-FFF2-40B4-BE49-F238E27FC236}">
                <a16:creationId xmlns:a16="http://schemas.microsoft.com/office/drawing/2014/main" id="{CE7BFFF3-2E2C-BC48-AEFF-6C677A4810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43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4" name="Text Placeholder 71">
            <a:extLst>
              <a:ext uri="{FF2B5EF4-FFF2-40B4-BE49-F238E27FC236}">
                <a16:creationId xmlns:a16="http://schemas.microsoft.com/office/drawing/2014/main" id="{8280419C-3353-6F43-8CCD-912435C1EE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510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5" name="Text Placeholder 71">
            <a:extLst>
              <a:ext uri="{FF2B5EF4-FFF2-40B4-BE49-F238E27FC236}">
                <a16:creationId xmlns:a16="http://schemas.microsoft.com/office/drawing/2014/main" id="{F19D0BA8-5E3B-5A4F-A3DB-DA741FBAF8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4766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6" name="Text Placeholder 71">
            <a:extLst>
              <a:ext uri="{FF2B5EF4-FFF2-40B4-BE49-F238E27FC236}">
                <a16:creationId xmlns:a16="http://schemas.microsoft.com/office/drawing/2014/main" id="{48EE75E4-FEEA-7941-B3E5-89001EE3D09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4430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7" name="Text Placeholder 71">
            <a:extLst>
              <a:ext uri="{FF2B5EF4-FFF2-40B4-BE49-F238E27FC236}">
                <a16:creationId xmlns:a16="http://schemas.microsoft.com/office/drawing/2014/main" id="{747D413D-BD19-DC48-A6CD-A49961B75D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4094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8" name="Text Placeholder 71">
            <a:extLst>
              <a:ext uri="{FF2B5EF4-FFF2-40B4-BE49-F238E27FC236}">
                <a16:creationId xmlns:a16="http://schemas.microsoft.com/office/drawing/2014/main" id="{94D0D707-81EF-214D-8131-C208E68C52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375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19" name="Text Placeholder 71">
            <a:extLst>
              <a:ext uri="{FF2B5EF4-FFF2-40B4-BE49-F238E27FC236}">
                <a16:creationId xmlns:a16="http://schemas.microsoft.com/office/drawing/2014/main" id="{AAED4CF8-2D64-4141-BE2F-F50D5146EA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342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20" name="Text Placeholder 71">
            <a:extLst>
              <a:ext uri="{FF2B5EF4-FFF2-40B4-BE49-F238E27FC236}">
                <a16:creationId xmlns:a16="http://schemas.microsoft.com/office/drawing/2014/main" id="{122C28F7-120F-8145-91D6-1F3B69B999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03083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041135-AD7E-EF45-B2C1-9A804B3AEB5A}"/>
              </a:ext>
            </a:extLst>
          </p:cNvPr>
          <p:cNvCxnSpPr>
            <a:cxnSpLocks/>
          </p:cNvCxnSpPr>
          <p:nvPr userDrawn="1"/>
        </p:nvCxnSpPr>
        <p:spPr>
          <a:xfrm>
            <a:off x="5368685" y="2242808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E0A1E-D278-2C47-B417-3921E06130A7}"/>
              </a:ext>
            </a:extLst>
          </p:cNvPr>
          <p:cNvCxnSpPr>
            <a:cxnSpLocks/>
          </p:cNvCxnSpPr>
          <p:nvPr userDrawn="1"/>
        </p:nvCxnSpPr>
        <p:spPr>
          <a:xfrm>
            <a:off x="6791780" y="2242807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369F9-EBAF-0846-928C-84C4FEEB72DD}"/>
              </a:ext>
            </a:extLst>
          </p:cNvPr>
          <p:cNvCxnSpPr>
            <a:cxnSpLocks/>
          </p:cNvCxnSpPr>
          <p:nvPr userDrawn="1"/>
        </p:nvCxnSpPr>
        <p:spPr>
          <a:xfrm>
            <a:off x="8179107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5C0A6D-D06B-594D-92CD-C3EF24FDB400}"/>
              </a:ext>
            </a:extLst>
          </p:cNvPr>
          <p:cNvCxnSpPr>
            <a:cxnSpLocks/>
          </p:cNvCxnSpPr>
          <p:nvPr userDrawn="1"/>
        </p:nvCxnSpPr>
        <p:spPr>
          <a:xfrm>
            <a:off x="9632079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66009B-439B-2941-88E0-85ED1305D4DD}"/>
              </a:ext>
            </a:extLst>
          </p:cNvPr>
          <p:cNvCxnSpPr>
            <a:cxnSpLocks/>
          </p:cNvCxnSpPr>
          <p:nvPr userDrawn="1"/>
        </p:nvCxnSpPr>
        <p:spPr>
          <a:xfrm>
            <a:off x="11085050" y="2242807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6ACD43-DBE0-6440-8F5B-93D236CCBCE9}"/>
              </a:ext>
            </a:extLst>
          </p:cNvPr>
          <p:cNvCxnSpPr>
            <a:cxnSpLocks/>
          </p:cNvCxnSpPr>
          <p:nvPr userDrawn="1"/>
        </p:nvCxnSpPr>
        <p:spPr>
          <a:xfrm>
            <a:off x="2458786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D03A96-E731-B14B-80A6-D7AD1CBEBB9A}"/>
              </a:ext>
            </a:extLst>
          </p:cNvPr>
          <p:cNvCxnSpPr>
            <a:cxnSpLocks/>
          </p:cNvCxnSpPr>
          <p:nvPr userDrawn="1"/>
        </p:nvCxnSpPr>
        <p:spPr>
          <a:xfrm>
            <a:off x="3910292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C22B84-7FB0-C34E-AED8-DC3255392E84}"/>
              </a:ext>
            </a:extLst>
          </p:cNvPr>
          <p:cNvCxnSpPr>
            <a:cxnSpLocks/>
          </p:cNvCxnSpPr>
          <p:nvPr userDrawn="1"/>
        </p:nvCxnSpPr>
        <p:spPr>
          <a:xfrm>
            <a:off x="999824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4BDC8D6-5981-F04D-A068-3C761BCCAC1C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55897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61E5AEB-80B3-C848-B25B-27162DB4CE6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458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7CA4352-D76C-9F44-BA28-F77BDF8FFD1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2699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6515ACB-27F6-F144-94AD-6FFACF1B98E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46600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D709835-E0F0-5A41-9F11-FAEB75300F3E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038762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B027346-F659-1346-AA54-BF3336CB6220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05205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E49BE1-25DE-AF43-8D53-6D2D0BAA69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45684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D7C86D8-FC31-F941-AFDC-87403019CC57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94737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559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056C-48E0-574B-BEBF-01056BE8E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8EF25-7A5C-564A-A824-0E94C66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2/4/21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38E1-E1CA-1B43-A103-E781322A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3AC0D-4E0A-5C46-AEA7-8B37EEAB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ext Placeholder 71">
            <a:extLst>
              <a:ext uri="{FF2B5EF4-FFF2-40B4-BE49-F238E27FC236}">
                <a16:creationId xmlns:a16="http://schemas.microsoft.com/office/drawing/2014/main" id="{2C7945E6-DCD4-DA44-B412-E3AFD7556E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52" name="Text Placeholder 71">
            <a:extLst>
              <a:ext uri="{FF2B5EF4-FFF2-40B4-BE49-F238E27FC236}">
                <a16:creationId xmlns:a16="http://schemas.microsoft.com/office/drawing/2014/main" id="{83B3389C-6901-DA47-9267-EDE0137AECC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8254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B94B590E-38A6-484B-8FC4-1598635939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30545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A60850E-EF30-7A40-96ED-B4A13870B5CB}"/>
              </a:ext>
            </a:extLst>
          </p:cNvPr>
          <p:cNvCxnSpPr>
            <a:cxnSpLocks/>
          </p:cNvCxnSpPr>
          <p:nvPr userDrawn="1"/>
        </p:nvCxnSpPr>
        <p:spPr>
          <a:xfrm>
            <a:off x="3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BDD5414-2839-454C-9D7D-27451DC4F3F0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826832"/>
            <a:ext cx="176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B3A80E7-6EC2-814B-828F-29DD9011936A}"/>
              </a:ext>
            </a:extLst>
          </p:cNvPr>
          <p:cNvCxnSpPr>
            <a:cxnSpLocks/>
          </p:cNvCxnSpPr>
          <p:nvPr userDrawn="1"/>
        </p:nvCxnSpPr>
        <p:spPr>
          <a:xfrm>
            <a:off x="48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313EB54-6B95-B54F-AE07-B3635DEEC159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502886"/>
            <a:ext cx="0" cy="13501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4366BED-E2C0-F44A-BF0A-21AFFA9AEA39}"/>
              </a:ext>
            </a:extLst>
          </p:cNvPr>
          <p:cNvCxnSpPr>
            <a:cxnSpLocks/>
          </p:cNvCxnSpPr>
          <p:nvPr userDrawn="1"/>
        </p:nvCxnSpPr>
        <p:spPr>
          <a:xfrm>
            <a:off x="4804736" y="1412623"/>
            <a:ext cx="0" cy="1440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AA67C98-75A4-7A42-9A7C-07DE62281CDF}"/>
              </a:ext>
            </a:extLst>
          </p:cNvPr>
          <p:cNvCxnSpPr>
            <a:cxnSpLocks/>
          </p:cNvCxnSpPr>
          <p:nvPr userDrawn="1"/>
        </p:nvCxnSpPr>
        <p:spPr>
          <a:xfrm>
            <a:off x="832938" y="1928430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D1A5A2-CFDB-694E-8B83-145EA1F8C549}"/>
              </a:ext>
            </a:extLst>
          </p:cNvPr>
          <p:cNvCxnSpPr>
            <a:cxnSpLocks/>
          </p:cNvCxnSpPr>
          <p:nvPr userDrawn="1"/>
        </p:nvCxnSpPr>
        <p:spPr>
          <a:xfrm>
            <a:off x="1188719" y="2030030"/>
            <a:ext cx="115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84EC8D-AB41-BD42-A316-F3CECCB51565}"/>
              </a:ext>
            </a:extLst>
          </p:cNvPr>
          <p:cNvCxnSpPr>
            <a:cxnSpLocks/>
          </p:cNvCxnSpPr>
          <p:nvPr userDrawn="1"/>
        </p:nvCxnSpPr>
        <p:spPr>
          <a:xfrm>
            <a:off x="1188720" y="2162110"/>
            <a:ext cx="34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5594C33-C76D-B246-82F8-E8A8C03B6EFE}"/>
              </a:ext>
            </a:extLst>
          </p:cNvPr>
          <p:cNvCxnSpPr>
            <a:cxnSpLocks/>
          </p:cNvCxnSpPr>
          <p:nvPr userDrawn="1"/>
        </p:nvCxnSpPr>
        <p:spPr>
          <a:xfrm>
            <a:off x="1492436" y="2294190"/>
            <a:ext cx="331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D4F159A-BB3D-F248-A5F0-65EBBB45854C}"/>
              </a:ext>
            </a:extLst>
          </p:cNvPr>
          <p:cNvCxnSpPr>
            <a:cxnSpLocks/>
          </p:cNvCxnSpPr>
          <p:nvPr userDrawn="1"/>
        </p:nvCxnSpPr>
        <p:spPr>
          <a:xfrm>
            <a:off x="4804436" y="2416110"/>
            <a:ext cx="3576319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754053B-8C58-4341-9F35-23500AB2E9D8}"/>
              </a:ext>
            </a:extLst>
          </p:cNvPr>
          <p:cNvCxnSpPr>
            <a:cxnSpLocks/>
          </p:cNvCxnSpPr>
          <p:nvPr userDrawn="1"/>
        </p:nvCxnSpPr>
        <p:spPr>
          <a:xfrm>
            <a:off x="4804435" y="2548190"/>
            <a:ext cx="3960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F03A31F-8D3F-404C-AA34-8218A253AF1E}"/>
              </a:ext>
            </a:extLst>
          </p:cNvPr>
          <p:cNvCxnSpPr>
            <a:cxnSpLocks/>
          </p:cNvCxnSpPr>
          <p:nvPr userDrawn="1"/>
        </p:nvCxnSpPr>
        <p:spPr>
          <a:xfrm>
            <a:off x="7208683" y="2700590"/>
            <a:ext cx="32816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D308776-4237-3A48-8297-D3A2E2F0D677}"/>
              </a:ext>
            </a:extLst>
          </p:cNvPr>
          <p:cNvCxnSpPr>
            <a:cxnSpLocks/>
          </p:cNvCxnSpPr>
          <p:nvPr userDrawn="1"/>
        </p:nvCxnSpPr>
        <p:spPr>
          <a:xfrm>
            <a:off x="426174" y="3280501"/>
            <a:ext cx="33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6CEE6E5-63E8-3045-A894-A9848B23778F}"/>
              </a:ext>
            </a:extLst>
          </p:cNvPr>
          <p:cNvCxnSpPr>
            <a:cxnSpLocks/>
          </p:cNvCxnSpPr>
          <p:nvPr userDrawn="1"/>
        </p:nvCxnSpPr>
        <p:spPr>
          <a:xfrm>
            <a:off x="426174" y="3692991"/>
            <a:ext cx="335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34CD3C3-D628-734D-9698-CFADEB8FDF18}"/>
              </a:ext>
            </a:extLst>
          </p:cNvPr>
          <p:cNvCxnSpPr>
            <a:cxnSpLocks/>
          </p:cNvCxnSpPr>
          <p:nvPr userDrawn="1"/>
        </p:nvCxnSpPr>
        <p:spPr>
          <a:xfrm>
            <a:off x="426174" y="4105481"/>
            <a:ext cx="335462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C2A337F-DA4C-964E-9904-56B7C28B4C63}"/>
              </a:ext>
            </a:extLst>
          </p:cNvPr>
          <p:cNvCxnSpPr>
            <a:cxnSpLocks/>
          </p:cNvCxnSpPr>
          <p:nvPr userDrawn="1"/>
        </p:nvCxnSpPr>
        <p:spPr>
          <a:xfrm>
            <a:off x="426174" y="4517971"/>
            <a:ext cx="33546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D093CC9-ECA7-7843-9E7D-489309D54A00}"/>
              </a:ext>
            </a:extLst>
          </p:cNvPr>
          <p:cNvCxnSpPr>
            <a:cxnSpLocks/>
          </p:cNvCxnSpPr>
          <p:nvPr userDrawn="1"/>
        </p:nvCxnSpPr>
        <p:spPr>
          <a:xfrm>
            <a:off x="426174" y="4930461"/>
            <a:ext cx="335462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E0A344C-1857-504C-B6B3-3304AD89F34A}"/>
              </a:ext>
            </a:extLst>
          </p:cNvPr>
          <p:cNvCxnSpPr>
            <a:cxnSpLocks/>
          </p:cNvCxnSpPr>
          <p:nvPr userDrawn="1"/>
        </p:nvCxnSpPr>
        <p:spPr>
          <a:xfrm>
            <a:off x="426174" y="5342951"/>
            <a:ext cx="3354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D89A66D-9245-704D-A642-713D69B1DD8C}"/>
              </a:ext>
            </a:extLst>
          </p:cNvPr>
          <p:cNvCxnSpPr>
            <a:cxnSpLocks/>
          </p:cNvCxnSpPr>
          <p:nvPr userDrawn="1"/>
        </p:nvCxnSpPr>
        <p:spPr>
          <a:xfrm>
            <a:off x="426174" y="5755441"/>
            <a:ext cx="33546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71">
            <a:extLst>
              <a:ext uri="{FF2B5EF4-FFF2-40B4-BE49-F238E27FC236}">
                <a16:creationId xmlns:a16="http://schemas.microsoft.com/office/drawing/2014/main" id="{DC428860-5DA2-9D4F-B4E9-6DAE6E639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938" y="317023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4DF9144E-D403-E24C-9F62-71A6624D2A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938" y="357336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4C3E8E57-1A8A-424F-B844-7715A2613DC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938" y="396665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A3BB8834-4692-6647-B1F4-95692538424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2938" y="4379606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D065B04-45C7-574C-8699-4D418B02F6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2938" y="478272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65E6A623-6BB4-314C-8DD1-39AB486BDA7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938" y="5194707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3E49E380-E441-4243-A624-458A31C082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2938" y="5599470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80" name="Text Placeholder 55">
            <a:extLst>
              <a:ext uri="{FF2B5EF4-FFF2-40B4-BE49-F238E27FC236}">
                <a16:creationId xmlns:a16="http://schemas.microsoft.com/office/drawing/2014/main" id="{D346F9E4-3524-B144-894E-CF6E0C7F654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54436" y="317023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1" name="Text Placeholder 55">
            <a:extLst>
              <a:ext uri="{FF2B5EF4-FFF2-40B4-BE49-F238E27FC236}">
                <a16:creationId xmlns:a16="http://schemas.microsoft.com/office/drawing/2014/main" id="{B58E8716-4A16-0747-B321-0FFE3719058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54436" y="357336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2" name="Text Placeholder 55">
            <a:extLst>
              <a:ext uri="{FF2B5EF4-FFF2-40B4-BE49-F238E27FC236}">
                <a16:creationId xmlns:a16="http://schemas.microsoft.com/office/drawing/2014/main" id="{8134D175-11E4-9345-97F4-E2780954307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54436" y="396665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3" name="Text Placeholder 55">
            <a:extLst>
              <a:ext uri="{FF2B5EF4-FFF2-40B4-BE49-F238E27FC236}">
                <a16:creationId xmlns:a16="http://schemas.microsoft.com/office/drawing/2014/main" id="{872D8779-7094-514E-BDE7-8C27D47B6CF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554436" y="4379606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4" name="Text Placeholder 55">
            <a:extLst>
              <a:ext uri="{FF2B5EF4-FFF2-40B4-BE49-F238E27FC236}">
                <a16:creationId xmlns:a16="http://schemas.microsoft.com/office/drawing/2014/main" id="{22FB2EAC-814D-8846-BA6A-68D7B67615D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54436" y="478272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5" name="Text Placeholder 55">
            <a:extLst>
              <a:ext uri="{FF2B5EF4-FFF2-40B4-BE49-F238E27FC236}">
                <a16:creationId xmlns:a16="http://schemas.microsoft.com/office/drawing/2014/main" id="{7F897AA1-EA49-6B41-A0BA-6E1F605369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54436" y="5194707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6" name="Text Placeholder 55">
            <a:extLst>
              <a:ext uri="{FF2B5EF4-FFF2-40B4-BE49-F238E27FC236}">
                <a16:creationId xmlns:a16="http://schemas.microsoft.com/office/drawing/2014/main" id="{1D1E9A08-B60E-B54D-87DF-9DDFA4BBFC6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54436" y="5599470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21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45690-A5C3-8144-BAA8-5B8544AAC4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869FF1-1AC7-3940-92B9-6E1278C3B6FB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8000">
                <a:schemeClr val="bg1">
                  <a:alpha val="45000"/>
                </a:schemeClr>
              </a:gs>
              <a:gs pos="52000">
                <a:srgbClr val="FFFFFF">
                  <a:alpha val="25000"/>
                </a:srgbClr>
              </a:gs>
              <a:gs pos="34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47958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413120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D5842-A0BE-1641-891F-F9CA84C55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6AAB0-C0C2-434B-A77F-2909CF8DAA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42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FB7F0-0A55-0F4A-9F69-7E536BB81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1" b="34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607C5-4C09-A84B-AF58-7F7797419906}"/>
              </a:ext>
            </a:extLst>
          </p:cNvPr>
          <p:cNvSpPr/>
          <p:nvPr userDrawn="1"/>
        </p:nvSpPr>
        <p:spPr>
          <a:xfrm rot="5400000" flipH="1">
            <a:off x="5508184" y="186035"/>
            <a:ext cx="1175633" cy="1219199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33F8FB-449C-7440-99A8-C7CF05DEF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989986"/>
            <a:ext cx="2827039" cy="552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98103-B43A-944E-BE2F-241307935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49" y="6019721"/>
            <a:ext cx="1259028" cy="5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27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FB7F0-0A55-0F4A-9F69-7E536BB81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9" b="13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2476832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1410367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A45097-0583-E44A-AB81-B0B8F37C2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2989724" cy="584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9D28D-F57A-784E-ABF0-CF90152685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494" y="567884"/>
            <a:ext cx="1407215" cy="5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373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A85F7-1FD0-C641-A4A0-9B6FAC6C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624517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558052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FE97F2-1E75-7040-954E-84953387D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" y="5755507"/>
            <a:ext cx="2794879" cy="54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BBD49-3EDD-1A47-B26A-2E47A5D0F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707010"/>
            <a:ext cx="1970265" cy="8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750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F9014C-BD1E-7445-B23B-EB95435AA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2226" y="3479585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2413120"/>
            <a:ext cx="9144000" cy="8798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BB547-4915-2C4E-9F3F-37122C943A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5692896"/>
            <a:ext cx="1601322" cy="664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8368D5-0A04-924F-9036-B93097BD5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567884"/>
            <a:ext cx="3332560" cy="6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83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510245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6" y="1452287"/>
            <a:ext cx="9510245" cy="425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5964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988676-7DEC-4C67-8EE4-70BF82C98175}" type="datetime1">
              <a:rPr lang="en-US" smtClean="0"/>
              <a:pPr/>
              <a:t>2/4/21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29369" y="6319026"/>
            <a:ext cx="4603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9536A-D073-EC4A-A7D3-F13D867D3241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2" y="6108879"/>
            <a:ext cx="2697674" cy="5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15" r:id="rId2"/>
    <p:sldLayoutId id="2147483714" r:id="rId3"/>
    <p:sldLayoutId id="2147483672" r:id="rId4"/>
    <p:sldLayoutId id="2147483716" r:id="rId5"/>
    <p:sldLayoutId id="2147483708" r:id="rId6"/>
    <p:sldLayoutId id="2147483713" r:id="rId7"/>
    <p:sldLayoutId id="2147483700" r:id="rId8"/>
    <p:sldLayoutId id="2147483717" r:id="rId9"/>
    <p:sldLayoutId id="2147483706" r:id="rId10"/>
    <p:sldLayoutId id="2147483703" r:id="rId11"/>
    <p:sldLayoutId id="2147483718" r:id="rId12"/>
    <p:sldLayoutId id="2147483707" r:id="rId13"/>
    <p:sldLayoutId id="2147483719" r:id="rId14"/>
    <p:sldLayoutId id="2147483705" r:id="rId15"/>
    <p:sldLayoutId id="2147483699" r:id="rId16"/>
    <p:sldLayoutId id="2147483709" r:id="rId17"/>
    <p:sldLayoutId id="2147483720" r:id="rId18"/>
    <p:sldLayoutId id="2147483692" r:id="rId19"/>
    <p:sldLayoutId id="2147483722" r:id="rId20"/>
    <p:sldLayoutId id="2147483711" r:id="rId21"/>
    <p:sldLayoutId id="2147483721" r:id="rId22"/>
    <p:sldLayoutId id="2147483724" r:id="rId23"/>
    <p:sldLayoutId id="2147483725" r:id="rId24"/>
    <p:sldLayoutId id="2147483710" r:id="rId25"/>
    <p:sldLayoutId id="2147483702" r:id="rId26"/>
    <p:sldLayoutId id="2147483704" r:id="rId27"/>
    <p:sldLayoutId id="2147483723" r:id="rId28"/>
    <p:sldLayoutId id="2147483698" r:id="rId29"/>
    <p:sldLayoutId id="2147483651" r:id="rId30"/>
    <p:sldLayoutId id="2147483701" r:id="rId31"/>
    <p:sldLayoutId id="2147483679" r:id="rId32"/>
    <p:sldLayoutId id="2147483666" r:id="rId33"/>
    <p:sldLayoutId id="2147483650" r:id="rId34"/>
    <p:sldLayoutId id="2147483664" r:id="rId35"/>
    <p:sldLayoutId id="2147483665" r:id="rId36"/>
    <p:sldLayoutId id="2147483652" r:id="rId37"/>
    <p:sldLayoutId id="2147483653" r:id="rId38"/>
    <p:sldLayoutId id="2147483654" r:id="rId39"/>
    <p:sldLayoutId id="2147483655" r:id="rId40"/>
    <p:sldLayoutId id="2147483689" r:id="rId41"/>
    <p:sldLayoutId id="2147483712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CC2011-1710-3942-87AB-26907782E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"/>
          <a:stretch/>
        </p:blipFill>
        <p:spPr>
          <a:xfrm>
            <a:off x="6663165" y="507130"/>
            <a:ext cx="4290412" cy="49178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F46C88-60AB-2346-A395-76C9F7A65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8" y="141914"/>
            <a:ext cx="4294734" cy="55542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734753"/>
            <a:ext cx="12192000" cy="1123247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E31837"/>
                </a:solidFill>
              </a:rPr>
              <a:t>Do not place any content in this area on any slide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15479"/>
            <a:ext cx="12192000" cy="0"/>
          </a:xfrm>
          <a:prstGeom prst="line">
            <a:avLst/>
          </a:prstGeom>
          <a:ln w="28575">
            <a:solidFill>
              <a:srgbClr val="E3183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79026" y="144122"/>
            <a:ext cx="5181600" cy="304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150" b="1" i="1" kern="1200" dirty="0">
                <a:solidFill>
                  <a:srgbClr val="E31837"/>
                </a:solidFill>
                <a:cs typeface="Calibri" pitchFamily="34" charset="0"/>
              </a:rPr>
              <a:t>Instruction</a:t>
            </a:r>
            <a:r>
              <a:rPr lang="en-US" sz="1150" b="1" i="1" kern="1200" baseline="0" dirty="0">
                <a:solidFill>
                  <a:srgbClr val="E31837"/>
                </a:solidFill>
                <a:cs typeface="Calibri" pitchFamily="34" charset="0"/>
              </a:rPr>
              <a:t> Slide</a:t>
            </a:r>
            <a:r>
              <a:rPr lang="en-US" sz="1150" b="1" i="1" kern="1200" dirty="0">
                <a:solidFill>
                  <a:srgbClr val="E31837"/>
                </a:solidFill>
                <a:cs typeface="Calibri" pitchFamily="34" charset="0"/>
              </a:rPr>
              <a:t> Only – Delete this from your final presentation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A4F80C4-20E0-7F46-8307-E085A4CF8F98}"/>
              </a:ext>
            </a:extLst>
          </p:cNvPr>
          <p:cNvSpPr/>
          <p:nvPr/>
        </p:nvSpPr>
        <p:spPr>
          <a:xfrm>
            <a:off x="175281" y="141914"/>
            <a:ext cx="444137" cy="354256"/>
          </a:xfrm>
          <a:prstGeom prst="roundRect">
            <a:avLst>
              <a:gd name="adj" fmla="val 12745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FDC471F-B5B2-D746-8787-1B748D1AF6FB}"/>
              </a:ext>
            </a:extLst>
          </p:cNvPr>
          <p:cNvSpPr/>
          <p:nvPr/>
        </p:nvSpPr>
        <p:spPr>
          <a:xfrm>
            <a:off x="184201" y="740535"/>
            <a:ext cx="4295104" cy="3370970"/>
          </a:xfrm>
          <a:custGeom>
            <a:avLst/>
            <a:gdLst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843566 w 4282225"/>
              <a:gd name="connsiteY3" fmla="*/ 2672366 h 3361386"/>
              <a:gd name="connsiteX4" fmla="*/ 843566 w 4282225"/>
              <a:gd name="connsiteY4" fmla="*/ 3361386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1644896 w 4282225"/>
              <a:gd name="connsiteY3" fmla="*/ 2672366 h 3361386"/>
              <a:gd name="connsiteX4" fmla="*/ 843566 w 4282225"/>
              <a:gd name="connsiteY4" fmla="*/ 3361386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73035"/>
              <a:gd name="connsiteX1" fmla="*/ 4282225 w 4282225"/>
              <a:gd name="connsiteY1" fmla="*/ 0 h 3373035"/>
              <a:gd name="connsiteX2" fmla="*/ 4282225 w 4282225"/>
              <a:gd name="connsiteY2" fmla="*/ 2672366 h 3373035"/>
              <a:gd name="connsiteX3" fmla="*/ 1644896 w 4282225"/>
              <a:gd name="connsiteY3" fmla="*/ 2672366 h 3373035"/>
              <a:gd name="connsiteX4" fmla="*/ 1656510 w 4282225"/>
              <a:gd name="connsiteY4" fmla="*/ 3373035 h 3373035"/>
              <a:gd name="connsiteX5" fmla="*/ 0 w 4282225"/>
              <a:gd name="connsiteY5" fmla="*/ 3361386 h 3373035"/>
              <a:gd name="connsiteX6" fmla="*/ 0 w 4282225"/>
              <a:gd name="connsiteY6" fmla="*/ 0 h 3373035"/>
              <a:gd name="connsiteX0" fmla="*/ 0 w 4282225"/>
              <a:gd name="connsiteY0" fmla="*/ 0 h 3373035"/>
              <a:gd name="connsiteX1" fmla="*/ 4282225 w 4282225"/>
              <a:gd name="connsiteY1" fmla="*/ 0 h 3373035"/>
              <a:gd name="connsiteX2" fmla="*/ 4282225 w 4282225"/>
              <a:gd name="connsiteY2" fmla="*/ 2672366 h 3373035"/>
              <a:gd name="connsiteX3" fmla="*/ 1673034 w 4282225"/>
              <a:gd name="connsiteY3" fmla="*/ 2672366 h 3373035"/>
              <a:gd name="connsiteX4" fmla="*/ 1656510 w 4282225"/>
              <a:gd name="connsiteY4" fmla="*/ 3373035 h 3373035"/>
              <a:gd name="connsiteX5" fmla="*/ 0 w 4282225"/>
              <a:gd name="connsiteY5" fmla="*/ 3361386 h 3373035"/>
              <a:gd name="connsiteX6" fmla="*/ 0 w 4282225"/>
              <a:gd name="connsiteY6" fmla="*/ 0 h 3373035"/>
              <a:gd name="connsiteX0" fmla="*/ 0 w 4282225"/>
              <a:gd name="connsiteY0" fmla="*/ 0 h 3378679"/>
              <a:gd name="connsiteX1" fmla="*/ 4282225 w 4282225"/>
              <a:gd name="connsiteY1" fmla="*/ 0 h 3378679"/>
              <a:gd name="connsiteX2" fmla="*/ 4282225 w 4282225"/>
              <a:gd name="connsiteY2" fmla="*/ 2672366 h 3378679"/>
              <a:gd name="connsiteX3" fmla="*/ 1673034 w 4282225"/>
              <a:gd name="connsiteY3" fmla="*/ 2672366 h 3378679"/>
              <a:gd name="connsiteX4" fmla="*/ 1684648 w 4282225"/>
              <a:gd name="connsiteY4" fmla="*/ 3378679 h 3378679"/>
              <a:gd name="connsiteX5" fmla="*/ 0 w 4282225"/>
              <a:gd name="connsiteY5" fmla="*/ 3361386 h 3378679"/>
              <a:gd name="connsiteX6" fmla="*/ 0 w 4282225"/>
              <a:gd name="connsiteY6" fmla="*/ 0 h 3378679"/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1673034 w 4282225"/>
              <a:gd name="connsiteY3" fmla="*/ 2672366 h 3361386"/>
              <a:gd name="connsiteX4" fmla="*/ 1656511 w 4282225"/>
              <a:gd name="connsiteY4" fmla="*/ 3356101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1654504 w 4282225"/>
              <a:gd name="connsiteY3" fmla="*/ 2679800 h 3361386"/>
              <a:gd name="connsiteX4" fmla="*/ 1656511 w 4282225"/>
              <a:gd name="connsiteY4" fmla="*/ 3356101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74686"/>
              <a:gd name="connsiteX1" fmla="*/ 4282225 w 4282225"/>
              <a:gd name="connsiteY1" fmla="*/ 0 h 3374686"/>
              <a:gd name="connsiteX2" fmla="*/ 4282225 w 4282225"/>
              <a:gd name="connsiteY2" fmla="*/ 2672366 h 3374686"/>
              <a:gd name="connsiteX3" fmla="*/ 1654504 w 4282225"/>
              <a:gd name="connsiteY3" fmla="*/ 2679800 h 3374686"/>
              <a:gd name="connsiteX4" fmla="*/ 1652805 w 4282225"/>
              <a:gd name="connsiteY4" fmla="*/ 3374686 h 3374686"/>
              <a:gd name="connsiteX5" fmla="*/ 0 w 4282225"/>
              <a:gd name="connsiteY5" fmla="*/ 3361386 h 3374686"/>
              <a:gd name="connsiteX6" fmla="*/ 0 w 4282225"/>
              <a:gd name="connsiteY6" fmla="*/ 0 h 3374686"/>
              <a:gd name="connsiteX0" fmla="*/ 0 w 4282225"/>
              <a:gd name="connsiteY0" fmla="*/ 0 h 3367252"/>
              <a:gd name="connsiteX1" fmla="*/ 4282225 w 4282225"/>
              <a:gd name="connsiteY1" fmla="*/ 0 h 3367252"/>
              <a:gd name="connsiteX2" fmla="*/ 4282225 w 4282225"/>
              <a:gd name="connsiteY2" fmla="*/ 2672366 h 3367252"/>
              <a:gd name="connsiteX3" fmla="*/ 1654504 w 4282225"/>
              <a:gd name="connsiteY3" fmla="*/ 2679800 h 3367252"/>
              <a:gd name="connsiteX4" fmla="*/ 1652805 w 4282225"/>
              <a:gd name="connsiteY4" fmla="*/ 3367252 h 3367252"/>
              <a:gd name="connsiteX5" fmla="*/ 0 w 4282225"/>
              <a:gd name="connsiteY5" fmla="*/ 3361386 h 3367252"/>
              <a:gd name="connsiteX6" fmla="*/ 0 w 4282225"/>
              <a:gd name="connsiteY6" fmla="*/ 0 h 3367252"/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1654504 w 4282225"/>
              <a:gd name="connsiteY3" fmla="*/ 2679800 h 3361386"/>
              <a:gd name="connsiteX4" fmla="*/ 1652805 w 4282225"/>
              <a:gd name="connsiteY4" fmla="*/ 3356101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72366 h 3370970"/>
              <a:gd name="connsiteX3" fmla="*/ 1654504 w 4282225"/>
              <a:gd name="connsiteY3" fmla="*/ 2679800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61386"/>
              <a:gd name="connsiteX1" fmla="*/ 4282225 w 4282225"/>
              <a:gd name="connsiteY1" fmla="*/ 0 h 3361386"/>
              <a:gd name="connsiteX2" fmla="*/ 4282225 w 4282225"/>
              <a:gd name="connsiteY2" fmla="*/ 2672366 h 3361386"/>
              <a:gd name="connsiteX3" fmla="*/ 1654504 w 4282225"/>
              <a:gd name="connsiteY3" fmla="*/ 2679800 h 3361386"/>
              <a:gd name="connsiteX4" fmla="*/ 1656511 w 4282225"/>
              <a:gd name="connsiteY4" fmla="*/ 3356101 h 3361386"/>
              <a:gd name="connsiteX5" fmla="*/ 0 w 4282225"/>
              <a:gd name="connsiteY5" fmla="*/ 3361386 h 3361386"/>
              <a:gd name="connsiteX6" fmla="*/ 0 w 4282225"/>
              <a:gd name="connsiteY6" fmla="*/ 0 h 3361386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72366 h 3370970"/>
              <a:gd name="connsiteX3" fmla="*/ 1654504 w 4282225"/>
              <a:gd name="connsiteY3" fmla="*/ 2679800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72366 h 3370970"/>
              <a:gd name="connsiteX3" fmla="*/ 1654504 w 4282225"/>
              <a:gd name="connsiteY3" fmla="*/ 2657498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50064 h 3370970"/>
              <a:gd name="connsiteX3" fmla="*/ 1654504 w 4282225"/>
              <a:gd name="connsiteY3" fmla="*/ 2657498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50064 h 3370970"/>
              <a:gd name="connsiteX3" fmla="*/ 1654504 w 4282225"/>
              <a:gd name="connsiteY3" fmla="*/ 2676083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50064 h 3370970"/>
              <a:gd name="connsiteX3" fmla="*/ 1654504 w 4282225"/>
              <a:gd name="connsiteY3" fmla="*/ 2668649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  <a:gd name="connsiteX0" fmla="*/ 0 w 4282225"/>
              <a:gd name="connsiteY0" fmla="*/ 0 h 3370970"/>
              <a:gd name="connsiteX1" fmla="*/ 4282225 w 4282225"/>
              <a:gd name="connsiteY1" fmla="*/ 0 h 3370970"/>
              <a:gd name="connsiteX2" fmla="*/ 4282225 w 4282225"/>
              <a:gd name="connsiteY2" fmla="*/ 2650064 h 3370970"/>
              <a:gd name="connsiteX3" fmla="*/ 1650798 w 4282225"/>
              <a:gd name="connsiteY3" fmla="*/ 2657498 h 3370970"/>
              <a:gd name="connsiteX4" fmla="*/ 1652805 w 4282225"/>
              <a:gd name="connsiteY4" fmla="*/ 3370970 h 3370970"/>
              <a:gd name="connsiteX5" fmla="*/ 0 w 4282225"/>
              <a:gd name="connsiteY5" fmla="*/ 3361386 h 3370970"/>
              <a:gd name="connsiteX6" fmla="*/ 0 w 4282225"/>
              <a:gd name="connsiteY6" fmla="*/ 0 h 337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82225" h="3370970">
                <a:moveTo>
                  <a:pt x="0" y="0"/>
                </a:moveTo>
                <a:lnTo>
                  <a:pt x="4282225" y="0"/>
                </a:lnTo>
                <a:lnTo>
                  <a:pt x="4282225" y="2650064"/>
                </a:lnTo>
                <a:lnTo>
                  <a:pt x="1650798" y="2657498"/>
                </a:lnTo>
                <a:cubicBezTo>
                  <a:pt x="1650232" y="2889127"/>
                  <a:pt x="1653371" y="3139341"/>
                  <a:pt x="1652805" y="3370970"/>
                </a:cubicBezTo>
                <a:lnTo>
                  <a:pt x="0" y="3361386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619A23C-E2B6-B642-A6DE-99018630DE43}"/>
              </a:ext>
            </a:extLst>
          </p:cNvPr>
          <p:cNvSpPr/>
          <p:nvPr/>
        </p:nvSpPr>
        <p:spPr>
          <a:xfrm>
            <a:off x="184201" y="3442104"/>
            <a:ext cx="4295104" cy="1466596"/>
          </a:xfrm>
          <a:custGeom>
            <a:avLst/>
            <a:gdLst>
              <a:gd name="connsiteX0" fmla="*/ 6440 w 4295104"/>
              <a:gd name="connsiteY0" fmla="*/ 695459 h 1423116"/>
              <a:gd name="connsiteX1" fmla="*/ 914400 w 4295104"/>
              <a:gd name="connsiteY1" fmla="*/ 695459 h 1423116"/>
              <a:gd name="connsiteX2" fmla="*/ 914400 w 4295104"/>
              <a:gd name="connsiteY2" fmla="*/ 0 h 1423116"/>
              <a:gd name="connsiteX3" fmla="*/ 4295104 w 4295104"/>
              <a:gd name="connsiteY3" fmla="*/ 0 h 1423116"/>
              <a:gd name="connsiteX4" fmla="*/ 4295104 w 4295104"/>
              <a:gd name="connsiteY4" fmla="*/ 1423116 h 1423116"/>
              <a:gd name="connsiteX5" fmla="*/ 0 w 4295104"/>
              <a:gd name="connsiteY5" fmla="*/ 1423116 h 1423116"/>
              <a:gd name="connsiteX6" fmla="*/ 6440 w 4295104"/>
              <a:gd name="connsiteY6" fmla="*/ 695459 h 1423116"/>
              <a:gd name="connsiteX0" fmla="*/ 6440 w 4295104"/>
              <a:gd name="connsiteY0" fmla="*/ 695459 h 1423116"/>
              <a:gd name="connsiteX1" fmla="*/ 914400 w 4295104"/>
              <a:gd name="connsiteY1" fmla="*/ 695459 h 1423116"/>
              <a:gd name="connsiteX2" fmla="*/ 1706492 w 4295104"/>
              <a:gd name="connsiteY2" fmla="*/ 17432 h 1423116"/>
              <a:gd name="connsiteX3" fmla="*/ 4295104 w 4295104"/>
              <a:gd name="connsiteY3" fmla="*/ 0 h 1423116"/>
              <a:gd name="connsiteX4" fmla="*/ 4295104 w 4295104"/>
              <a:gd name="connsiteY4" fmla="*/ 1423116 h 1423116"/>
              <a:gd name="connsiteX5" fmla="*/ 0 w 4295104"/>
              <a:gd name="connsiteY5" fmla="*/ 1423116 h 1423116"/>
              <a:gd name="connsiteX6" fmla="*/ 6440 w 4295104"/>
              <a:gd name="connsiteY6" fmla="*/ 695459 h 1423116"/>
              <a:gd name="connsiteX0" fmla="*/ 6440 w 4295104"/>
              <a:gd name="connsiteY0" fmla="*/ 695459 h 1423116"/>
              <a:gd name="connsiteX1" fmla="*/ 1706491 w 4295104"/>
              <a:gd name="connsiteY1" fmla="*/ 701269 h 1423116"/>
              <a:gd name="connsiteX2" fmla="*/ 1706492 w 4295104"/>
              <a:gd name="connsiteY2" fmla="*/ 17432 h 1423116"/>
              <a:gd name="connsiteX3" fmla="*/ 4295104 w 4295104"/>
              <a:gd name="connsiteY3" fmla="*/ 0 h 1423116"/>
              <a:gd name="connsiteX4" fmla="*/ 4295104 w 4295104"/>
              <a:gd name="connsiteY4" fmla="*/ 1423116 h 1423116"/>
              <a:gd name="connsiteX5" fmla="*/ 0 w 4295104"/>
              <a:gd name="connsiteY5" fmla="*/ 1423116 h 1423116"/>
              <a:gd name="connsiteX6" fmla="*/ 6440 w 4295104"/>
              <a:gd name="connsiteY6" fmla="*/ 695459 h 142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5104" h="1423116">
                <a:moveTo>
                  <a:pt x="6440" y="695459"/>
                </a:moveTo>
                <a:lnTo>
                  <a:pt x="1706491" y="701269"/>
                </a:lnTo>
                <a:cubicBezTo>
                  <a:pt x="1706491" y="473323"/>
                  <a:pt x="1706492" y="245378"/>
                  <a:pt x="1706492" y="17432"/>
                </a:cubicBezTo>
                <a:lnTo>
                  <a:pt x="4295104" y="0"/>
                </a:lnTo>
                <a:lnTo>
                  <a:pt x="4295104" y="1423116"/>
                </a:lnTo>
                <a:lnTo>
                  <a:pt x="0" y="1423116"/>
                </a:lnTo>
                <a:cubicBezTo>
                  <a:pt x="2147" y="1180564"/>
                  <a:pt x="4293" y="938011"/>
                  <a:pt x="6440" y="695459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D4934209-A839-864F-9D23-5B9A40E545BE}"/>
              </a:ext>
            </a:extLst>
          </p:cNvPr>
          <p:cNvSpPr/>
          <p:nvPr/>
        </p:nvSpPr>
        <p:spPr bwMode="auto">
          <a:xfrm>
            <a:off x="4864300" y="1752865"/>
            <a:ext cx="1552346" cy="1306095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 New Slide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from the ‘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’ ribbon to insert TITLE SLIDE and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SECTION HEADER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D4A0E821-8279-3A4F-9AEC-272469F8B27C}"/>
              </a:ext>
            </a:extLst>
          </p:cNvPr>
          <p:cNvSpPr/>
          <p:nvPr/>
        </p:nvSpPr>
        <p:spPr bwMode="auto">
          <a:xfrm>
            <a:off x="4864300" y="4119989"/>
            <a:ext cx="1404257" cy="1143000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se New Slide from the ‘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’ ribbon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 to insert CONTENT SLIDE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Calibri" pitchFamily="34" charset="0"/>
            </a:endParaRPr>
          </a:p>
        </p:txBody>
      </p:sp>
      <p:sp>
        <p:nvSpPr>
          <p:cNvPr id="35" name="&quot;No&quot; Symbol 34">
            <a:extLst>
              <a:ext uri="{FF2B5EF4-FFF2-40B4-BE49-F238E27FC236}">
                <a16:creationId xmlns:a16="http://schemas.microsoft.com/office/drawing/2014/main" id="{C9A7A651-8459-0A41-94CB-505B8F147AE7}"/>
              </a:ext>
            </a:extLst>
          </p:cNvPr>
          <p:cNvSpPr/>
          <p:nvPr/>
        </p:nvSpPr>
        <p:spPr bwMode="auto">
          <a:xfrm>
            <a:off x="7465232" y="596297"/>
            <a:ext cx="485397" cy="485397"/>
          </a:xfrm>
          <a:prstGeom prst="noSmoking">
            <a:avLst>
              <a:gd name="adj" fmla="val 10719"/>
            </a:avLst>
          </a:prstGeom>
          <a:solidFill>
            <a:srgbClr val="E31837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046C84F3-470F-5644-A26A-90287C2DB7CF}"/>
              </a:ext>
            </a:extLst>
          </p:cNvPr>
          <p:cNvSpPr/>
          <p:nvPr/>
        </p:nvSpPr>
        <p:spPr bwMode="auto">
          <a:xfrm>
            <a:off x="7354328" y="1472323"/>
            <a:ext cx="1295400" cy="1143000"/>
          </a:xfrm>
          <a:prstGeom prst="wedgeRoundRectCallout">
            <a:avLst>
              <a:gd name="adj1" fmla="val -23071"/>
              <a:gd name="adj2" fmla="val -80378"/>
              <a:gd name="adj3" fmla="val 16667"/>
            </a:avLst>
          </a:prstGeom>
          <a:solidFill>
            <a:srgbClr val="E318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Do not use</a:t>
            </a:r>
            <a:br>
              <a:rPr lang="en-US" sz="12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Slide Master</a:t>
            </a:r>
            <a:br>
              <a:rPr lang="en-US" sz="12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to edit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3216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D6C19C8-A249-5648-916A-1FDF673801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77B021-3E94-AD46-B3FD-4D070EA6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4b	</a:t>
            </a:r>
          </a:p>
        </p:txBody>
      </p:sp>
    </p:spTree>
    <p:extLst>
      <p:ext uri="{BB962C8B-B14F-4D97-AF65-F5344CB8AC3E}">
        <p14:creationId xmlns:p14="http://schemas.microsoft.com/office/powerpoint/2010/main" val="200914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FBC94E2-C31B-234F-83F7-176688BDC1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3F72B-FD30-E148-8A08-0E2D0866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TITLE – Option 5</a:t>
            </a:r>
          </a:p>
        </p:txBody>
      </p:sp>
    </p:spTree>
    <p:extLst>
      <p:ext uri="{BB962C8B-B14F-4D97-AF65-F5344CB8AC3E}">
        <p14:creationId xmlns:p14="http://schemas.microsoft.com/office/powerpoint/2010/main" val="301498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1368C29-461F-DA41-B3BF-0E4FEBCB28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125399-2FED-6445-BE96-B826F0B6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– Option 6a</a:t>
            </a:r>
          </a:p>
        </p:txBody>
      </p:sp>
    </p:spTree>
    <p:extLst>
      <p:ext uri="{BB962C8B-B14F-4D97-AF65-F5344CB8AC3E}">
        <p14:creationId xmlns:p14="http://schemas.microsoft.com/office/powerpoint/2010/main" val="323225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C7A5CA1-E390-1046-8B1D-B77482E43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191603-50DC-B94C-BC75-F4D9DF9E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– Option 6b</a:t>
            </a:r>
          </a:p>
        </p:txBody>
      </p:sp>
    </p:spTree>
    <p:extLst>
      <p:ext uri="{BB962C8B-B14F-4D97-AF65-F5344CB8AC3E}">
        <p14:creationId xmlns:p14="http://schemas.microsoft.com/office/powerpoint/2010/main" val="383735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C0ADFE-CE4A-E141-871A-63CC691D5C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4BD90-A5BC-B94C-A359-B8B5B163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7a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405875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CE353C6-2A62-4246-8C17-97956D9FF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F55EE-AF40-CB4C-B29B-D7F3A4CB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7b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10174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FF9CE3-F0FE-314B-B4FB-3FE603F2A1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64440-2C00-CA4F-AA14-C717326D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8</a:t>
            </a:r>
          </a:p>
        </p:txBody>
      </p:sp>
    </p:spTree>
    <p:extLst>
      <p:ext uri="{BB962C8B-B14F-4D97-AF65-F5344CB8AC3E}">
        <p14:creationId xmlns:p14="http://schemas.microsoft.com/office/powerpoint/2010/main" val="176162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E732668-68C1-0F48-A232-3914274F2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8485E-C83A-B146-B9A5-CFFF5FF7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Option 9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290860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6539F30-5240-8C46-B310-6F44DB929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83F0E9-306C-1949-9625-E811A4FB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10a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8883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AFB5BDF-A557-ED42-9C15-CCC1B5C8E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7A86B5-4405-9D45-AF47-0226B039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10b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894532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 – Option 1a</a:t>
            </a:r>
          </a:p>
        </p:txBody>
      </p:sp>
    </p:spTree>
    <p:extLst>
      <p:ext uri="{BB962C8B-B14F-4D97-AF65-F5344CB8AC3E}">
        <p14:creationId xmlns:p14="http://schemas.microsoft.com/office/powerpoint/2010/main" val="107903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FA6048-8A91-2A49-ACF0-05EFBAFCF9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C9C51B-49DE-B544-9684-1C520544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2728671"/>
            <a:ext cx="5537416" cy="879853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Option 11a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2423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E0E38BC-FFB5-DA48-A7D6-C0A19B467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1AE00E-853A-9247-8716-DD587D88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Option 11b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936520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205FB0-FD3B-A941-A59E-490B70CDB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6246B1-E057-9741-A1C9-A8A3F4D8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12a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422163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F6C5A0C-33A7-5F43-A5B1-401ADFF42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767F6C-B455-3541-8BC0-8FA4E7C6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12b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1939126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28E220F-6F70-0C44-8303-7DB3A8A465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F69A96-288D-7B4D-9348-F7CC0617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13a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67952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6ED7083-56CF-CE4E-9AF9-3148C037E9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5421-9986-DC43-8982-DBA220C0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13b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81292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9F96B15-CE86-664B-92E9-59F8CDF276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09BE9-0D7E-7E4E-9888-2B27267D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14</a:t>
            </a:r>
          </a:p>
        </p:txBody>
      </p:sp>
    </p:spTree>
    <p:extLst>
      <p:ext uri="{BB962C8B-B14F-4D97-AF65-F5344CB8AC3E}">
        <p14:creationId xmlns:p14="http://schemas.microsoft.com/office/powerpoint/2010/main" val="3523322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EC17759-AC1F-D34F-8739-711B8E458C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A7BC5F-386D-0443-8EC8-D863186A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83289"/>
            <a:ext cx="6406086" cy="879853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Option 15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4205282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F370A7-467E-8345-ABAB-FF1903B31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4AAA1D-0DF4-D449-8576-14CB0F7B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16a</a:t>
            </a:r>
          </a:p>
        </p:txBody>
      </p:sp>
    </p:spTree>
    <p:extLst>
      <p:ext uri="{BB962C8B-B14F-4D97-AF65-F5344CB8AC3E}">
        <p14:creationId xmlns:p14="http://schemas.microsoft.com/office/powerpoint/2010/main" val="396243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FDA7C49-9269-9D42-9AB3-2D3EB26F3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E2DF2-DD93-B84D-BB25-CE833649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16b</a:t>
            </a:r>
          </a:p>
        </p:txBody>
      </p:sp>
    </p:spTree>
    <p:extLst>
      <p:ext uri="{BB962C8B-B14F-4D97-AF65-F5344CB8AC3E}">
        <p14:creationId xmlns:p14="http://schemas.microsoft.com/office/powerpoint/2010/main" val="347048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712294D-9418-3143-94BC-5FB1F986A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03F79A-D537-0A49-859A-B097A2BF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1b</a:t>
            </a:r>
          </a:p>
        </p:txBody>
      </p:sp>
    </p:spTree>
    <p:extLst>
      <p:ext uri="{BB962C8B-B14F-4D97-AF65-F5344CB8AC3E}">
        <p14:creationId xmlns:p14="http://schemas.microsoft.com/office/powerpoint/2010/main" val="396652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7D73EDF-C57D-F946-A27E-AD888BA4F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A69528-6498-6B46-83B0-268E7316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Option 16c 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553168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677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409E-5012-CD48-AE65-E21CCBA7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DD536-9225-7E49-94C3-24C6C95AF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3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B477-1FB9-324E-A42D-032F66B8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B33F3-BBB1-A74B-B813-A7D1E8501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969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Agenda item 1</a:t>
            </a:r>
          </a:p>
          <a:p>
            <a:r>
              <a:rPr lang="en-US"/>
              <a:t>Agenda item 2</a:t>
            </a:r>
          </a:p>
          <a:p>
            <a:r>
              <a:rPr lang="en-US"/>
              <a:t>Agenda item 3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4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Agenda item 5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6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/>
              <a:t>Agenda item 7</a:t>
            </a:r>
          </a:p>
          <a:p>
            <a:r>
              <a:rPr lang="en-US"/>
              <a:t>Agenda item 8</a:t>
            </a:r>
          </a:p>
          <a:p>
            <a:r>
              <a:rPr lang="en-US"/>
              <a:t>Agenda item 9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22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494818" cy="879853"/>
          </a:xfrm>
        </p:spPr>
        <p:txBody>
          <a:bodyPr>
            <a:normAutofit/>
          </a:bodyPr>
          <a:lstStyle/>
          <a:p>
            <a:r>
              <a:rPr lang="en-US" dirty="0"/>
              <a:t>SLIDE TITLE LOREM IPSUM DOLOR SIT AMET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/>
              <a:t>Nunc viverra imperdiet enim. Fusce est. Vivamus a tellus.</a:t>
            </a:r>
          </a:p>
          <a:p>
            <a:r>
              <a:rPr lang="en-US"/>
              <a:t>Pellentesque habitant morbi tristique senectus et netus et malesuada fames ac turpis egestas. Proin pharetra nonummy pede. Mauris et orci.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42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561725" cy="879853"/>
          </a:xfrm>
        </p:spPr>
        <p:txBody>
          <a:bodyPr>
            <a:normAutofit fontScale="90000"/>
          </a:bodyPr>
          <a:lstStyle/>
          <a:p>
            <a:r>
              <a:rPr lang="en-US" dirty="0"/>
              <a:t>SLIDE TITLE LOREM IPSUM DOLOR SIT AMET</a:t>
            </a:r>
            <a:br>
              <a:rPr lang="en-US" dirty="0"/>
            </a:br>
            <a:r>
              <a:rPr lang="en-US" dirty="0"/>
              <a:t>USING TWO LINES OF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4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r>
              <a:rPr lang="en-US"/>
              <a:t>Nunc viverra imperdiet enim. Fusce est. Vivamus a tellus.</a:t>
            </a:r>
          </a:p>
          <a:p>
            <a:r>
              <a:rPr lang="en-US"/>
              <a:t>Pellentesque habitant morbi tristique senectus et netus et malesuada fames ac turpis egestas. Proin pharetra nonummy pede. Mauris et orci.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405608" cy="879853"/>
          </a:xfrm>
        </p:spPr>
        <p:txBody>
          <a:bodyPr>
            <a:normAutofit/>
          </a:bodyPr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4193440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Lorem ipsum dolor sit </a:t>
            </a:r>
            <a:r>
              <a:rPr lang="en-US" b="1" dirty="0" err="1"/>
              <a:t>amet</a:t>
            </a:r>
            <a:r>
              <a:rPr lang="en-US" b="1" dirty="0"/>
              <a:t>, </a:t>
            </a:r>
            <a:r>
              <a:rPr lang="en-US" b="1" dirty="0" err="1"/>
              <a:t>consectetur</a:t>
            </a:r>
            <a:r>
              <a:rPr lang="en-US" b="1" dirty="0"/>
              <a:t> </a:t>
            </a:r>
            <a:r>
              <a:rPr lang="en-US" b="1" dirty="0" err="1"/>
              <a:t>adipiscing</a:t>
            </a:r>
            <a:r>
              <a:rPr lang="en-US" b="1" dirty="0"/>
              <a:t> </a:t>
            </a:r>
            <a:r>
              <a:rPr lang="en-US" b="1" dirty="0" err="1"/>
              <a:t>elit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 err="1"/>
              <a:t>Praesent</a:t>
            </a:r>
            <a:r>
              <a:rPr lang="en-US" b="1" dirty="0"/>
              <a:t> </a:t>
            </a:r>
            <a:r>
              <a:rPr lang="en-US" b="1" dirty="0" err="1"/>
              <a:t>hendrerit</a:t>
            </a:r>
            <a:r>
              <a:rPr lang="en-US" b="1" dirty="0"/>
              <a:t> </a:t>
            </a:r>
            <a:r>
              <a:rPr lang="en-US" b="1" dirty="0" err="1"/>
              <a:t>nisl</a:t>
            </a:r>
            <a:r>
              <a:rPr lang="en-US" b="1" dirty="0"/>
              <a:t> </a:t>
            </a:r>
            <a:r>
              <a:rPr lang="en-US" b="1" dirty="0" err="1"/>
              <a:t>eu</a:t>
            </a:r>
            <a:r>
              <a:rPr lang="en-US" b="1" dirty="0"/>
              <a:t> </a:t>
            </a:r>
            <a:r>
              <a:rPr lang="en-US" b="1" dirty="0" err="1"/>
              <a:t>viverra</a:t>
            </a:r>
            <a:r>
              <a:rPr lang="en-US" b="1" dirty="0"/>
              <a:t> </a:t>
            </a:r>
            <a:r>
              <a:rPr lang="en-US" b="1" dirty="0" err="1"/>
              <a:t>lobortis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Nunc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lacus, vitae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dictum </a:t>
            </a:r>
            <a:r>
              <a:rPr lang="en-US" dirty="0" err="1"/>
              <a:t>nec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r>
              <a:rPr lang="en-US" b="1" dirty="0" err="1"/>
              <a:t>Morbi</a:t>
            </a:r>
            <a:r>
              <a:rPr lang="en-US" b="1" dirty="0"/>
              <a:t> </a:t>
            </a:r>
            <a:r>
              <a:rPr lang="en-US" b="1" dirty="0" err="1"/>
              <a:t>eget</a:t>
            </a:r>
            <a:r>
              <a:rPr lang="en-US" b="1" dirty="0"/>
              <a:t> libero </a:t>
            </a:r>
            <a:r>
              <a:rPr lang="en-US" b="1" dirty="0" err="1"/>
              <a:t>mattis</a:t>
            </a:r>
            <a:r>
              <a:rPr lang="en-US" b="1" dirty="0"/>
              <a:t>, </a:t>
            </a:r>
            <a:r>
              <a:rPr lang="en-US" b="1" dirty="0" err="1"/>
              <a:t>venenatis</a:t>
            </a:r>
            <a:r>
              <a:rPr lang="en-US" b="1" dirty="0"/>
              <a:t> </a:t>
            </a:r>
            <a:r>
              <a:rPr lang="en-US" b="1" dirty="0" err="1"/>
              <a:t>risus</a:t>
            </a:r>
            <a:r>
              <a:rPr lang="en-US" b="1" dirty="0"/>
              <a:t> </a:t>
            </a:r>
            <a:r>
              <a:rPr lang="en-US" b="1" dirty="0" err="1"/>
              <a:t>ut</a:t>
            </a:r>
            <a:r>
              <a:rPr lang="en-US" b="1" dirty="0"/>
              <a:t>, </a:t>
            </a:r>
            <a:r>
              <a:rPr lang="en-US" b="1" dirty="0" err="1"/>
              <a:t>tincidunt</a:t>
            </a:r>
            <a:r>
              <a:rPr lang="en-US" b="1" dirty="0"/>
              <a:t> </a:t>
            </a:r>
            <a:r>
              <a:rPr lang="en-US" b="1" dirty="0" err="1"/>
              <a:t>nibh</a:t>
            </a:r>
            <a:r>
              <a:rPr lang="en-US" b="1" dirty="0"/>
              <a:t>. </a:t>
            </a:r>
            <a:r>
              <a:rPr lang="en-US" b="1" dirty="0" err="1"/>
              <a:t>Mauris</a:t>
            </a:r>
            <a:r>
              <a:rPr lang="en-US" b="1" dirty="0"/>
              <a:t> at </a:t>
            </a:r>
            <a:r>
              <a:rPr lang="en-US" b="1" dirty="0" err="1"/>
              <a:t>urna</a:t>
            </a:r>
            <a:r>
              <a:rPr lang="en-US" b="1" dirty="0"/>
              <a:t> sem.</a:t>
            </a:r>
          </a:p>
          <a:p>
            <a:pPr lvl="1"/>
            <a:r>
              <a:rPr lang="en-US" dirty="0"/>
              <a:t>Nam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,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porta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b="1" dirty="0" err="1"/>
              <a:t>Sed</a:t>
            </a:r>
            <a:r>
              <a:rPr lang="en-US" b="1" dirty="0"/>
              <a:t> </a:t>
            </a:r>
            <a:r>
              <a:rPr lang="en-US" b="1" dirty="0" err="1"/>
              <a:t>varius</a:t>
            </a:r>
            <a:r>
              <a:rPr lang="en-US" b="1" dirty="0"/>
              <a:t> </a:t>
            </a:r>
            <a:r>
              <a:rPr lang="en-US" b="1" dirty="0" err="1"/>
              <a:t>odio</a:t>
            </a:r>
            <a:r>
              <a:rPr lang="en-US" b="1" dirty="0"/>
              <a:t> </a:t>
            </a:r>
            <a:r>
              <a:rPr lang="en-US" b="1" dirty="0" err="1"/>
              <a:t>nec</a:t>
            </a:r>
            <a:r>
              <a:rPr lang="en-US" b="1" dirty="0"/>
              <a:t>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sagittis</a:t>
            </a:r>
            <a:r>
              <a:rPr lang="en-US" b="1" dirty="0"/>
              <a:t> </a:t>
            </a:r>
            <a:r>
              <a:rPr lang="en-US" b="1" dirty="0" err="1"/>
              <a:t>commodo</a:t>
            </a:r>
            <a:r>
              <a:rPr lang="en-US" b="1" dirty="0"/>
              <a:t>. Nam porta </a:t>
            </a:r>
            <a:r>
              <a:rPr lang="en-US" b="1" dirty="0" err="1"/>
              <a:t>nunc</a:t>
            </a:r>
            <a:r>
              <a:rPr lang="en-US" b="1" dirty="0"/>
              <a:t> at </a:t>
            </a:r>
            <a:r>
              <a:rPr lang="en-US" b="1" dirty="0" err="1"/>
              <a:t>leo</a:t>
            </a:r>
            <a:r>
              <a:rPr lang="en-US" b="1" dirty="0"/>
              <a:t> </a:t>
            </a:r>
            <a:r>
              <a:rPr lang="en-US" b="1" dirty="0" err="1"/>
              <a:t>ultrices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vitae </a:t>
            </a:r>
            <a:r>
              <a:rPr lang="en-US" b="1" dirty="0" err="1"/>
              <a:t>imperdiet</a:t>
            </a:r>
            <a:r>
              <a:rPr lang="en-US" b="1" dirty="0"/>
              <a:t> nisi </a:t>
            </a:r>
            <a:r>
              <a:rPr lang="en-US" b="1" dirty="0" err="1"/>
              <a:t>condimentum</a:t>
            </a:r>
            <a:r>
              <a:rPr lang="en-US" b="1" dirty="0"/>
              <a:t>. </a:t>
            </a:r>
            <a:r>
              <a:rPr lang="en-US" b="1" dirty="0" err="1"/>
              <a:t>Donec</a:t>
            </a:r>
            <a:r>
              <a:rPr lang="en-US" b="1" dirty="0"/>
              <a:t> in tempus sem.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dictum magna, in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id.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Integer </a:t>
            </a:r>
            <a:r>
              <a:rPr lang="en-US" dirty="0" err="1"/>
              <a:t>sollicitudin</a:t>
            </a:r>
            <a:r>
              <a:rPr lang="en-US" dirty="0"/>
              <a:t> ante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539423" cy="879853"/>
          </a:xfrm>
        </p:spPr>
        <p:txBody>
          <a:bodyPr>
            <a:normAutofit/>
          </a:bodyPr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683317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383306" cy="879853"/>
          </a:xfrm>
        </p:spPr>
        <p:txBody>
          <a:bodyPr>
            <a:normAutofit/>
          </a:bodyPr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37903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569F88C-AD82-6542-ADE0-99FF35144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060494-CC1F-5C48-8538-AADFBB29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1c</a:t>
            </a:r>
          </a:p>
        </p:txBody>
      </p:sp>
    </p:spTree>
    <p:extLst>
      <p:ext uri="{BB962C8B-B14F-4D97-AF65-F5344CB8AC3E}">
        <p14:creationId xmlns:p14="http://schemas.microsoft.com/office/powerpoint/2010/main" val="2822084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endParaRPr lang="en-US" dirty="0"/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183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742"/>
          <a:stretch>
            <a:fillRect/>
          </a:stretch>
        </p:blipFill>
        <p:spPr/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22226" y="305135"/>
            <a:ext cx="10461364" cy="879853"/>
          </a:xfrm>
        </p:spPr>
        <p:txBody>
          <a:bodyPr>
            <a:normAutofit/>
          </a:bodyPr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4144980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1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875018"/>
              </p:ext>
            </p:extLst>
          </p:nvPr>
        </p:nvGraphicFramePr>
        <p:xfrm>
          <a:off x="422275" y="1452563"/>
          <a:ext cx="10995142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59433" y="1602297"/>
            <a:ext cx="10523092" cy="4014934"/>
            <a:chOff x="659433" y="1602297"/>
            <a:chExt cx="9041411" cy="4014934"/>
          </a:xfrm>
        </p:grpSpPr>
        <p:sp>
          <p:nvSpPr>
            <p:cNvPr id="17" name="Rectangle 16"/>
            <p:cNvSpPr/>
            <p:nvPr/>
          </p:nvSpPr>
          <p:spPr>
            <a:xfrm>
              <a:off x="659433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48624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94759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40894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887028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305568" y="1602297"/>
              <a:ext cx="813816" cy="401493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04456" y="1626739"/>
            <a:ext cx="623160" cy="715975"/>
            <a:chOff x="7363215" y="1070169"/>
            <a:chExt cx="623160" cy="715975"/>
          </a:xfrm>
          <a:solidFill>
            <a:srgbClr val="E31837"/>
          </a:solidFill>
        </p:grpSpPr>
        <p:sp>
          <p:nvSpPr>
            <p:cNvPr id="27" name="Rectangle 26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79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28" name="Right Triangle 2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34829" y="2257759"/>
            <a:ext cx="623160" cy="724170"/>
            <a:chOff x="7363215" y="1075249"/>
            <a:chExt cx="623160" cy="724170"/>
          </a:xfrm>
          <a:solidFill>
            <a:schemeClr val="accent2"/>
          </a:solidFill>
        </p:grpSpPr>
        <p:sp>
          <p:nvSpPr>
            <p:cNvPr id="30" name="Rectangle 29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42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31" name="Right Triangle 30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652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 HEADLINE OR SUBTITLE CAN GO HERE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8099881"/>
              </p:ext>
            </p:extLst>
          </p:nvPr>
        </p:nvGraphicFramePr>
        <p:xfrm>
          <a:off x="422275" y="1966054"/>
          <a:ext cx="10995142" cy="404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9433" y="2105637"/>
            <a:ext cx="10523092" cy="3545150"/>
            <a:chOff x="659433" y="2105637"/>
            <a:chExt cx="9041411" cy="3545150"/>
          </a:xfrm>
        </p:grpSpPr>
        <p:sp>
          <p:nvSpPr>
            <p:cNvPr id="24" name="Rectangle 23"/>
            <p:cNvSpPr/>
            <p:nvPr/>
          </p:nvSpPr>
          <p:spPr>
            <a:xfrm>
              <a:off x="659433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4862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94759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4089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887028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05568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19444" y="1994761"/>
            <a:ext cx="623160" cy="715975"/>
            <a:chOff x="7363215" y="1070169"/>
            <a:chExt cx="623160" cy="715975"/>
          </a:xfrm>
          <a:solidFill>
            <a:schemeClr val="accent1"/>
          </a:solidFill>
        </p:grpSpPr>
        <p:sp>
          <p:nvSpPr>
            <p:cNvPr id="6" name="Rectangle 5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79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18" name="Right Triangle 1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34829" y="2592531"/>
            <a:ext cx="623160" cy="724170"/>
            <a:chOff x="7363215" y="1075249"/>
            <a:chExt cx="623160" cy="724170"/>
          </a:xfrm>
          <a:solidFill>
            <a:schemeClr val="accent2"/>
          </a:solidFill>
        </p:grpSpPr>
        <p:sp>
          <p:nvSpPr>
            <p:cNvPr id="21" name="Rectangle 20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/>
                <a:t>42</a:t>
              </a:r>
              <a:r>
                <a:rPr lang="en-US" sz="1400" dirty="0"/>
                <a:t>%</a:t>
              </a:r>
              <a:endParaRPr lang="en-US" sz="2000" dirty="0"/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0990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Chart layout – option 3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61958"/>
              </p:ext>
            </p:extLst>
          </p:nvPr>
        </p:nvGraphicFramePr>
        <p:xfrm>
          <a:off x="422275" y="1452563"/>
          <a:ext cx="1102030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02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Bar graph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28996"/>
              </p:ext>
            </p:extLst>
          </p:nvPr>
        </p:nvGraphicFramePr>
        <p:xfrm>
          <a:off x="422275" y="1452563"/>
          <a:ext cx="1102030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36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025817"/>
              </p:ext>
            </p:extLst>
          </p:nvPr>
        </p:nvGraphicFramePr>
        <p:xfrm>
          <a:off x="422275" y="1452563"/>
          <a:ext cx="4648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Pie Chart – option 1</a:t>
            </a:r>
          </a:p>
        </p:txBody>
      </p:sp>
    </p:spTree>
    <p:extLst>
      <p:ext uri="{BB962C8B-B14F-4D97-AF65-F5344CB8AC3E}">
        <p14:creationId xmlns:p14="http://schemas.microsoft.com/office/powerpoint/2010/main" val="2529180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4949498"/>
              </p:ext>
            </p:extLst>
          </p:nvPr>
        </p:nvGraphicFramePr>
        <p:xfrm>
          <a:off x="422275" y="1452563"/>
          <a:ext cx="464820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Pie Chart – option 2</a:t>
            </a:r>
          </a:p>
        </p:txBody>
      </p:sp>
    </p:spTree>
    <p:extLst>
      <p:ext uri="{BB962C8B-B14F-4D97-AF65-F5344CB8AC3E}">
        <p14:creationId xmlns:p14="http://schemas.microsoft.com/office/powerpoint/2010/main" val="146941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47340551"/>
              </p:ext>
            </p:extLst>
          </p:nvPr>
        </p:nvGraphicFramePr>
        <p:xfrm>
          <a:off x="422273" y="1995488"/>
          <a:ext cx="11012080" cy="369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764">
                <a:tc>
                  <a:txBody>
                    <a:bodyPr/>
                    <a:lstStyle/>
                    <a:p>
                      <a:r>
                        <a:rPr lang="en-US" dirty="0"/>
                        <a:t>Table</a:t>
                      </a:r>
                      <a:r>
                        <a:rPr lang="en-US" baseline="0" dirty="0"/>
                        <a:t> Heading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r>
                        <a:rPr lang="en-US" dirty="0"/>
                        <a:t>Table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62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69C7-824C-A644-876D-A4A0645CF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94179-B81A-604B-8940-6AC90EB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EA42-F573-3042-A824-F383F93A95F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A24EA-BB14-FB4B-8722-0D159BFE32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9A58BE-2229-B94B-B639-84E16A2B910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0DCEDD-5E67-3043-BDAD-99366F5B7A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4D2F37-82E2-D746-AB91-5BF359B146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166066-2AC0-604A-B649-1A30F28D7B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45F4F3-010A-5A43-8538-0A552E6CF9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A3E58B-FC3F-1642-A45F-487E011250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AFF290-B955-EB41-BC6C-D72CEC42C0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47CC67-3DFA-A245-97CD-8FDD57DC86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40BEF-6FF8-544A-B0EF-59C4D2FA828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100A16C-0B31-A64B-9247-D2798EAC77CE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089838-6AEF-8D4A-9FCA-C69A2B2F7323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BD706BD-E2C3-294E-A441-CD0141F18515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DE727A6-E1AB-AC4C-B119-6755093E00A4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541E70C-6953-2344-B6EC-0CD9B468489E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7FC1F55-D4CE-8E42-AE65-96C7BBFF4DC5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247497C-917D-CC44-9DBD-4D57B711F019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6B5A649-9603-094A-A786-C8E79B2FDDFB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91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90AEA-C856-6640-BE4C-6215A176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E6CC1-5761-2449-BE79-39D2A53A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FCD64-86B6-DE47-81F9-AA0B5B7934D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77E86-F268-7D49-AB2C-869E03722D2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15E20-53B7-A044-8E32-BF6F4191E7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1E397A-2712-9249-A0BE-C84594356B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EC716B-B529-0647-BFB6-93EDC6297B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5D9E65-E749-1B44-9BE0-810202BA2C0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BF876A-A26C-D044-B84F-9A7EF4594D8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3B6946-9758-F54B-A8A9-EF9A80F9259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61EE7A-2A36-854D-B830-F588F3C1E2A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52248-3A31-4045-9D26-90ECF9B28E6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9C7B68-74B6-E24D-BFF9-D32588551F8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FFACE4-3E0A-4F4D-9E2A-7F107B9E29A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5CB606-E8AD-C843-BD09-63AFB08FF7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4CAE58-0A44-7B44-BEAF-E8ABAF4196F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E2B9C6-164A-7547-A9DA-9487D2B727E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367DA-87BF-574F-BBBA-D422CD628C0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A102AF-3941-9249-8F4D-8879CDA9417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2a</a:t>
            </a:r>
          </a:p>
        </p:txBody>
      </p:sp>
    </p:spTree>
    <p:extLst>
      <p:ext uri="{BB962C8B-B14F-4D97-AF65-F5344CB8AC3E}">
        <p14:creationId xmlns:p14="http://schemas.microsoft.com/office/powerpoint/2010/main" val="839458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5A05A8E-0918-4E4F-A8FE-A2AD5E6E6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28ED24-D502-1040-9E87-46371443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2b</a:t>
            </a:r>
          </a:p>
        </p:txBody>
      </p:sp>
    </p:spTree>
    <p:extLst>
      <p:ext uri="{BB962C8B-B14F-4D97-AF65-F5344CB8AC3E}">
        <p14:creationId xmlns:p14="http://schemas.microsoft.com/office/powerpoint/2010/main" val="316203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2717242-AE10-C94F-80CD-C122C3D2B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4A646D-F436-4D4A-A15A-8C103D80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3a</a:t>
            </a:r>
          </a:p>
        </p:txBody>
      </p:sp>
    </p:spTree>
    <p:extLst>
      <p:ext uri="{BB962C8B-B14F-4D97-AF65-F5344CB8AC3E}">
        <p14:creationId xmlns:p14="http://schemas.microsoft.com/office/powerpoint/2010/main" val="365975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85E19F-2219-7446-A811-0B10C580D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C57802-FAF4-4540-91BB-4F99635A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3b</a:t>
            </a:r>
          </a:p>
        </p:txBody>
      </p:sp>
    </p:spTree>
    <p:extLst>
      <p:ext uri="{BB962C8B-B14F-4D97-AF65-F5344CB8AC3E}">
        <p14:creationId xmlns:p14="http://schemas.microsoft.com/office/powerpoint/2010/main" val="404208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8C20D80-4B1C-2740-AFDB-700ECD5F92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1, 2021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198FF0-6E6E-244B-8B55-EAF2657A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4a	</a:t>
            </a:r>
          </a:p>
        </p:txBody>
      </p:sp>
    </p:spTree>
    <p:extLst>
      <p:ext uri="{BB962C8B-B14F-4D97-AF65-F5344CB8AC3E}">
        <p14:creationId xmlns:p14="http://schemas.microsoft.com/office/powerpoint/2010/main" val="1987899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erty Faculty of Medicine">
  <a:themeElements>
    <a:clrScheme name="Custom 1">
      <a:dk1>
        <a:srgbClr val="000000"/>
      </a:dk1>
      <a:lt1>
        <a:srgbClr val="FFFFFF"/>
      </a:lt1>
      <a:dk2>
        <a:srgbClr val="243459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66B2C9"/>
      </a:accent6>
      <a:hlink>
        <a:srgbClr val="008BA9"/>
      </a:hlink>
      <a:folHlink>
        <a:srgbClr val="7BA4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9B104DC33B245AA694559557DFC84" ma:contentTypeVersion="14" ma:contentTypeDescription="Create a new document." ma:contentTypeScope="" ma:versionID="14710fc8d95587ab574f231a19fbfe52">
  <xsd:schema xmlns:xsd="http://www.w3.org/2001/XMLSchema" xmlns:xs="http://www.w3.org/2001/XMLSchema" xmlns:p="http://schemas.microsoft.com/office/2006/metadata/properties" xmlns:ns2="02c79d5c-ac8a-4dff-846c-afe849acf8b4" xmlns:ns3="de054da8-b361-4461-b337-c1f6848e346d" targetNamespace="http://schemas.microsoft.com/office/2006/metadata/properties" ma:root="true" ma:fieldsID="d04f233343a5b97dab4501f54526748c" ns2:_="" ns3:_="">
    <xsd:import namespace="02c79d5c-ac8a-4dff-846c-afe849acf8b4"/>
    <xsd:import namespace="de054da8-b361-4461-b337-c1f6848e34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79d5c-ac8a-4dff-846c-afe849ac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54da8-b361-4461-b337-c1f6848e346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80380B-D63A-4EB9-A05D-5D377C5D54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F7AA77-6AEC-4D07-A8F7-EB38196ED7B7}">
  <ds:schemaRefs>
    <ds:schemaRef ds:uri="de054da8-b361-4461-b337-c1f6848e346d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2c79d5c-ac8a-4dff-846c-afe849acf8b4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2C4E92-F506-4824-8967-8DD24D22E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c79d5c-ac8a-4dff-846c-afe849acf8b4"/>
    <ds:schemaRef ds:uri="de054da8-b361-4461-b337-c1f6848e34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1535</Words>
  <Application>Microsoft Macintosh PowerPoint</Application>
  <PresentationFormat>Widescreen</PresentationFormat>
  <Paragraphs>182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Courier New</vt:lpstr>
      <vt:lpstr>Temerty Faculty of Medicine</vt:lpstr>
      <vt:lpstr>PowerPoint Presentation</vt:lpstr>
      <vt:lpstr>PRESENTATION TITLE – Option 1a</vt:lpstr>
      <vt:lpstr>PRESENTATION TITLE – Option 1b</vt:lpstr>
      <vt:lpstr>PRESENTATION TITLE – Option 1c</vt:lpstr>
      <vt:lpstr>PRESENTATION TITLE – Option 2a</vt:lpstr>
      <vt:lpstr>PRESENTATION TITLE – Option 2b</vt:lpstr>
      <vt:lpstr>PRESENTATION TITLE – Option 3a</vt:lpstr>
      <vt:lpstr>PRESENTATION TITLE – Option 3b</vt:lpstr>
      <vt:lpstr>PRESENTATION TITLE – Option 4a </vt:lpstr>
      <vt:lpstr>PRESENTATION TITLE – Option 4b </vt:lpstr>
      <vt:lpstr>PRESENTATION TITLE – Option 5</vt:lpstr>
      <vt:lpstr>PRESENTATION TITLE – Option 6a</vt:lpstr>
      <vt:lpstr>PRESENTATION TITLE – Option 6b</vt:lpstr>
      <vt:lpstr>PRESENTATION TITLE  Option 7a (2 LINES OF TEXT)</vt:lpstr>
      <vt:lpstr>PRESENTATION TITLE  Option 7b (2 LINES OF TEXT)</vt:lpstr>
      <vt:lpstr>PRESENTATION TITLE – Option 8</vt:lpstr>
      <vt:lpstr>PRESENTATION TITLE Option 9 (2 LINES OF TEXT)</vt:lpstr>
      <vt:lpstr>PRESENTATION TITLE  Option 10a (2 LINES OF TEXT)</vt:lpstr>
      <vt:lpstr>PRESENTATION TITLE  Option 10b (2 LINES OF TEXT)</vt:lpstr>
      <vt:lpstr>PRESENTATION TITLE Option 11a (2 LINES OF TEXT)</vt:lpstr>
      <vt:lpstr>PRESENTATION TITLE Option 11b (2 LINES OF TEXT)</vt:lpstr>
      <vt:lpstr>PRESENTATION TITLE  Option 12a (2 LINES OF TEXT)</vt:lpstr>
      <vt:lpstr>PRESENTATION TITLE  Option 12b (2 LINES OF TEXT)</vt:lpstr>
      <vt:lpstr>PRESENTATION TITLE  Option 13a (2 LINES OF TEXT)</vt:lpstr>
      <vt:lpstr>PRESENTATION TITLE  Option 13b (2 LINES OF TEXT)</vt:lpstr>
      <vt:lpstr>PRESENTATION TITLE – Option 14</vt:lpstr>
      <vt:lpstr>PRESENTATION TITLE Option 15 (2 LINES OF TEXT)</vt:lpstr>
      <vt:lpstr>PRESENTATION TITLE – Option 16a</vt:lpstr>
      <vt:lpstr>PRESENTATION TITLE – Option 16b</vt:lpstr>
      <vt:lpstr>PRESENTATION TITLE  Option 16c (2 LINES OF TEXT)</vt:lpstr>
      <vt:lpstr>SECTION HEADER – Option1</vt:lpstr>
      <vt:lpstr>SECTION HEADER – Option 2</vt:lpstr>
      <vt:lpstr>SECTION HEADER – Option 3</vt:lpstr>
      <vt:lpstr>AGENDA</vt:lpstr>
      <vt:lpstr>SLIDE TITLE LOREM IPSUM DOLOR SIT AMET</vt:lpstr>
      <vt:lpstr>SLIDE TITLE LOREM IPSUM DOLOR SIT AMET USING TWO LINES OF TEXT</vt:lpstr>
      <vt:lpstr>SLIDE TITLE LOREM IPSUM DOLOR SIT AMET</vt:lpstr>
      <vt:lpstr>SLIDE TITLE LOREM IPSUM DOLOR SIT AMET</vt:lpstr>
      <vt:lpstr>SLIDE TITLE LOREM IPSUM DOLOR SIT AMET</vt:lpstr>
      <vt:lpstr>SLIDE TITLE LOREM IPSUM DOLOR SIT AMET</vt:lpstr>
      <vt:lpstr>Chart layout – option 1</vt:lpstr>
      <vt:lpstr>Chart layout – option 2</vt:lpstr>
      <vt:lpstr>Chart layout – option 3</vt:lpstr>
      <vt:lpstr>Bar graph</vt:lpstr>
      <vt:lpstr>Pie Chart – option 1</vt:lpstr>
      <vt:lpstr>Pie Chart – option 2</vt:lpstr>
      <vt:lpstr>Table layout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University of Toronto</dc:creator>
  <cp:keywords/>
  <dc:description/>
  <cp:lastModifiedBy>Stephanie Wong</cp:lastModifiedBy>
  <cp:revision>184</cp:revision>
  <cp:lastPrinted>2015-11-18T18:05:23Z</cp:lastPrinted>
  <dcterms:created xsi:type="dcterms:W3CDTF">2015-10-03T01:05:36Z</dcterms:created>
  <dcterms:modified xsi:type="dcterms:W3CDTF">2021-02-04T22:17:12Z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0x01010007A9B104DC33B245AA694559557DFC84</vt:lpwstr>
  </property>
</Properties>
</file>